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Dela Gothic One" panose="00000500000000000000" charset="-128"/>
      <p:regular r:id="rId18"/>
    </p:embeddedFont>
    <p:embeddedFont>
      <p:font typeface="Montserrat" panose="00000500000000000000"/>
      <p:regular r:id="rId19"/>
    </p:embeddedFont>
    <p:embeddedFont>
      <p:font typeface="Calibri" panose="020F0502020204030204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51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476E3-8D56-4419-85BC-59E7AF5D482A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C4C4E88-74FA-4B3E-BCC4-3F84CA7C6C17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F190574-5B97-422B-9FA8-A1FD7C615AF3}" cxnId="{18EE3CA8-6045-43D9-8AC1-BC0B1E646512}" type="parTrans">
      <dgm:prSet/>
      <dgm:spPr/>
      <dgm:t>
        <a:bodyPr/>
        <a:lstStyle/>
        <a:p>
          <a:endParaRPr lang="en-US"/>
        </a:p>
      </dgm:t>
    </dgm:pt>
    <dgm:pt modelId="{58463DF9-9CAB-4425-8BA3-6E78F9D05B52}" cxnId="{18EE3CA8-6045-43D9-8AC1-BC0B1E646512}" type="sibTrans">
      <dgm:prSet/>
      <dgm:spPr/>
      <dgm:t>
        <a:bodyPr/>
        <a:lstStyle/>
        <a:p>
          <a:endParaRPr lang="en-US"/>
        </a:p>
      </dgm:t>
    </dgm:pt>
    <dgm:pt modelId="{760BB5C1-A321-44D8-879E-7C6AA803A6B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40FEBA53-EE44-4713-A54F-F5A03916A3E8}" cxnId="{44669FA5-6E4E-4D93-B234-164698FB1617}" type="parTrans">
      <dgm:prSet/>
      <dgm:spPr/>
      <dgm:t>
        <a:bodyPr/>
        <a:lstStyle/>
        <a:p>
          <a:endParaRPr lang="en-US"/>
        </a:p>
      </dgm:t>
    </dgm:pt>
    <dgm:pt modelId="{47F20F82-B54F-47F2-B1B3-EA2D6B78C759}" cxnId="{44669FA5-6E4E-4D93-B234-164698FB1617}" type="sibTrans">
      <dgm:prSet/>
      <dgm:spPr/>
      <dgm:t>
        <a:bodyPr/>
        <a:lstStyle/>
        <a:p>
          <a:endParaRPr lang="en-US"/>
        </a:p>
      </dgm:t>
    </dgm:pt>
    <dgm:pt modelId="{0B4B03BA-048B-4A39-A6A3-708B6E89F56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E05C5CBC-56B1-4250-AD04-FFB6B3AEFB1D}" cxnId="{A1485927-199A-428D-A39B-FBD4FCD33C29}" type="parTrans">
      <dgm:prSet/>
      <dgm:spPr/>
      <dgm:t>
        <a:bodyPr/>
        <a:lstStyle/>
        <a:p>
          <a:endParaRPr lang="en-US"/>
        </a:p>
      </dgm:t>
    </dgm:pt>
    <dgm:pt modelId="{D9BCDD0F-3B15-479C-B69D-1BB678791AD5}" cxnId="{A1485927-199A-428D-A39B-FBD4FCD33C29}" type="sibTrans">
      <dgm:prSet/>
      <dgm:spPr/>
      <dgm:t>
        <a:bodyPr/>
        <a:lstStyle/>
        <a:p>
          <a:endParaRPr lang="en-US"/>
        </a:p>
      </dgm:t>
    </dgm:pt>
    <dgm:pt modelId="{BDF15F6D-5ADE-46C7-B012-B38C54C48B1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93306C7-8D21-4D37-AB5D-85CA6C3C66F6}" cxnId="{15DBF52A-8534-4EC6-9871-3D7488098D80}" type="parTrans">
      <dgm:prSet/>
      <dgm:spPr/>
      <dgm:t>
        <a:bodyPr/>
        <a:lstStyle/>
        <a:p>
          <a:endParaRPr lang="en-US"/>
        </a:p>
      </dgm:t>
    </dgm:pt>
    <dgm:pt modelId="{E148C618-0D37-4877-8CBA-C1C3EEFFED2D}" cxnId="{15DBF52A-8534-4EC6-9871-3D7488098D80}" type="sibTrans">
      <dgm:prSet/>
      <dgm:spPr/>
      <dgm:t>
        <a:bodyPr/>
        <a:lstStyle/>
        <a:p>
          <a:endParaRPr lang="en-US"/>
        </a:p>
      </dgm:t>
    </dgm:pt>
    <dgm:pt modelId="{7E24C398-3171-4477-A5CE-FFDACBFA328A}" type="pres">
      <dgm:prSet presAssocID="{78D476E3-8D56-4419-85BC-59E7AF5D482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19B7490-BBE9-4A38-BBA4-13625175EF96}" type="pres">
      <dgm:prSet presAssocID="{7C4C4E88-74FA-4B3E-BCC4-3F84CA7C6C17}" presName="centerShape" presStyleLbl="node0" presStyleIdx="0" presStyleCnt="1" custScaleX="110000" custScaleY="110000"/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0576866F-C90E-4DED-99FB-7F8DB61F5449}" type="pres">
      <dgm:prSet presAssocID="{40FEBA53-EE44-4713-A54F-F5A03916A3E8}" presName="parTrans" presStyleLbl="bgSibTrans2D1" presStyleIdx="0" presStyleCnt="3"/>
      <dgm:spPr/>
      <dgm:t>
        <a:bodyPr/>
        <a:lstStyle/>
        <a:p>
          <a:endParaRPr lang="ru-RU"/>
        </a:p>
      </dgm:t>
    </dgm:pt>
    <dgm:pt modelId="{E7DCF2D4-9BF4-4983-A9EC-B2A12C834EBE}" type="pres">
      <dgm:prSet presAssocID="{760BB5C1-A321-44D8-879E-7C6AA803A6BE}" presName="node" presStyleLbl="node1" presStyleIdx="0" presStyleCnt="3" custScaleX="187691" custRadScaleRad="169096" custRadScaleInc="-276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F062F0-295B-4CD7-B8DE-24C927B7559B}" type="pres">
      <dgm:prSet presAssocID="{E05C5CBC-56B1-4250-AD04-FFB6B3AEFB1D}" presName="parTrans" presStyleLbl="bgSibTrans2D1" presStyleIdx="1" presStyleCnt="3"/>
      <dgm:spPr/>
      <dgm:t>
        <a:bodyPr/>
        <a:lstStyle/>
        <a:p>
          <a:endParaRPr lang="ru-RU"/>
        </a:p>
      </dgm:t>
    </dgm:pt>
    <dgm:pt modelId="{452B2D07-5EBA-44BF-86A8-3191FF84CCF5}" type="pres">
      <dgm:prSet presAssocID="{0B4B03BA-048B-4A39-A6A3-708B6E89F560}" presName="node" presStyleLbl="node1" presStyleIdx="1" presStyleCnt="3" custScaleX="18769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76380A-D949-4D8A-80BC-248AF31114CA}" type="pres">
      <dgm:prSet presAssocID="{393306C7-8D21-4D37-AB5D-85CA6C3C66F6}" presName="parTrans" presStyleLbl="bgSibTrans2D1" presStyleIdx="2" presStyleCnt="3"/>
      <dgm:spPr/>
      <dgm:t>
        <a:bodyPr/>
        <a:lstStyle/>
        <a:p>
          <a:endParaRPr lang="ru-RU"/>
        </a:p>
      </dgm:t>
    </dgm:pt>
    <dgm:pt modelId="{9C47DD34-062B-43CD-B643-BD0498C0D7AA}" type="pres">
      <dgm:prSet presAssocID="{BDF15F6D-5ADE-46C7-B012-B38C54C48B1D}" presName="node" presStyleLbl="node1" presStyleIdx="2" presStyleCnt="3" custScaleX="187691" custRadScaleRad="154224" custRadScaleInc="2170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5DBF52A-8534-4EC6-9871-3D7488098D80}" srcId="{7C4C4E88-74FA-4B3E-BCC4-3F84CA7C6C17}" destId="{BDF15F6D-5ADE-46C7-B012-B38C54C48B1D}" srcOrd="2" destOrd="0" parTransId="{393306C7-8D21-4D37-AB5D-85CA6C3C66F6}" sibTransId="{E148C618-0D37-4877-8CBA-C1C3EEFFED2D}"/>
    <dgm:cxn modelId="{B1BDE228-A02A-4DEB-9958-7990ED2198E4}" type="presOf" srcId="{BDF15F6D-5ADE-46C7-B012-B38C54C48B1D}" destId="{9C47DD34-062B-43CD-B643-BD0498C0D7AA}" srcOrd="0" destOrd="0" presId="urn:microsoft.com/office/officeart/2005/8/layout/radial4"/>
    <dgm:cxn modelId="{D674C184-2DF6-428A-AE2A-57C589854099}" type="presOf" srcId="{78D476E3-8D56-4419-85BC-59E7AF5D482A}" destId="{7E24C398-3171-4477-A5CE-FFDACBFA328A}" srcOrd="0" destOrd="0" presId="urn:microsoft.com/office/officeart/2005/8/layout/radial4"/>
    <dgm:cxn modelId="{88E15DCD-2FFF-4628-9275-CD8323EE2A48}" type="presOf" srcId="{393306C7-8D21-4D37-AB5D-85CA6C3C66F6}" destId="{2676380A-D949-4D8A-80BC-248AF31114CA}" srcOrd="0" destOrd="0" presId="urn:microsoft.com/office/officeart/2005/8/layout/radial4"/>
    <dgm:cxn modelId="{44669FA5-6E4E-4D93-B234-164698FB1617}" srcId="{7C4C4E88-74FA-4B3E-BCC4-3F84CA7C6C17}" destId="{760BB5C1-A321-44D8-879E-7C6AA803A6BE}" srcOrd="0" destOrd="0" parTransId="{40FEBA53-EE44-4713-A54F-F5A03916A3E8}" sibTransId="{47F20F82-B54F-47F2-B1B3-EA2D6B78C759}"/>
    <dgm:cxn modelId="{E14CF8C7-4DDF-4160-80E7-20A462781FA0}" type="presOf" srcId="{7C4C4E88-74FA-4B3E-BCC4-3F84CA7C6C17}" destId="{119B7490-BBE9-4A38-BBA4-13625175EF96}" srcOrd="0" destOrd="0" presId="urn:microsoft.com/office/officeart/2005/8/layout/radial4"/>
    <dgm:cxn modelId="{084C3539-56AA-407D-9789-333FD1D35A92}" type="presOf" srcId="{0B4B03BA-048B-4A39-A6A3-708B6E89F560}" destId="{452B2D07-5EBA-44BF-86A8-3191FF84CCF5}" srcOrd="0" destOrd="0" presId="urn:microsoft.com/office/officeart/2005/8/layout/radial4"/>
    <dgm:cxn modelId="{A1485927-199A-428D-A39B-FBD4FCD33C29}" srcId="{7C4C4E88-74FA-4B3E-BCC4-3F84CA7C6C17}" destId="{0B4B03BA-048B-4A39-A6A3-708B6E89F560}" srcOrd="1" destOrd="0" parTransId="{E05C5CBC-56B1-4250-AD04-FFB6B3AEFB1D}" sibTransId="{D9BCDD0F-3B15-479C-B69D-1BB678791AD5}"/>
    <dgm:cxn modelId="{18EE3CA8-6045-43D9-8AC1-BC0B1E646512}" srcId="{78D476E3-8D56-4419-85BC-59E7AF5D482A}" destId="{7C4C4E88-74FA-4B3E-BCC4-3F84CA7C6C17}" srcOrd="0" destOrd="0" parTransId="{9F190574-5B97-422B-9FA8-A1FD7C615AF3}" sibTransId="{58463DF9-9CAB-4425-8BA3-6E78F9D05B52}"/>
    <dgm:cxn modelId="{5990310D-49ED-40C4-A636-402292C49CEA}" type="presOf" srcId="{760BB5C1-A321-44D8-879E-7C6AA803A6BE}" destId="{E7DCF2D4-9BF4-4983-A9EC-B2A12C834EBE}" srcOrd="0" destOrd="0" presId="urn:microsoft.com/office/officeart/2005/8/layout/radial4"/>
    <dgm:cxn modelId="{D866CD06-2D89-4BA6-991F-CB90DA22A83E}" type="presOf" srcId="{40FEBA53-EE44-4713-A54F-F5A03916A3E8}" destId="{0576866F-C90E-4DED-99FB-7F8DB61F5449}" srcOrd="0" destOrd="0" presId="urn:microsoft.com/office/officeart/2005/8/layout/radial4"/>
    <dgm:cxn modelId="{9AD2DDBC-0DAA-43DD-8572-36D45642ADF4}" type="presOf" srcId="{E05C5CBC-56B1-4250-AD04-FFB6B3AEFB1D}" destId="{D1F062F0-295B-4CD7-B8DE-24C927B7559B}" srcOrd="0" destOrd="0" presId="urn:microsoft.com/office/officeart/2005/8/layout/radial4"/>
    <dgm:cxn modelId="{B13E27C8-1660-482B-801B-7454FE01BA6A}" type="presParOf" srcId="{7E24C398-3171-4477-A5CE-FFDACBFA328A}" destId="{119B7490-BBE9-4A38-BBA4-13625175EF96}" srcOrd="0" destOrd="0" presId="urn:microsoft.com/office/officeart/2005/8/layout/radial4"/>
    <dgm:cxn modelId="{5966AAC9-96D9-47D3-A992-1356670F8C13}" type="presParOf" srcId="{7E24C398-3171-4477-A5CE-FFDACBFA328A}" destId="{0576866F-C90E-4DED-99FB-7F8DB61F5449}" srcOrd="1" destOrd="0" presId="urn:microsoft.com/office/officeart/2005/8/layout/radial4"/>
    <dgm:cxn modelId="{AD01A834-2338-4069-90B0-A253A1361E05}" type="presParOf" srcId="{7E24C398-3171-4477-A5CE-FFDACBFA328A}" destId="{E7DCF2D4-9BF4-4983-A9EC-B2A12C834EBE}" srcOrd="2" destOrd="0" presId="urn:microsoft.com/office/officeart/2005/8/layout/radial4"/>
    <dgm:cxn modelId="{1EB054D2-C970-4227-ABE1-6C60823137B9}" type="presParOf" srcId="{7E24C398-3171-4477-A5CE-FFDACBFA328A}" destId="{D1F062F0-295B-4CD7-B8DE-24C927B7559B}" srcOrd="3" destOrd="0" presId="urn:microsoft.com/office/officeart/2005/8/layout/radial4"/>
    <dgm:cxn modelId="{B200266C-81CC-41D7-AD9F-17178A4E3F35}" type="presParOf" srcId="{7E24C398-3171-4477-A5CE-FFDACBFA328A}" destId="{452B2D07-5EBA-44BF-86A8-3191FF84CCF5}" srcOrd="4" destOrd="0" presId="urn:microsoft.com/office/officeart/2005/8/layout/radial4"/>
    <dgm:cxn modelId="{62023E3E-3EB4-4144-98CE-1A9E4A852306}" type="presParOf" srcId="{7E24C398-3171-4477-A5CE-FFDACBFA328A}" destId="{2676380A-D949-4D8A-80BC-248AF31114CA}" srcOrd="5" destOrd="0" presId="urn:microsoft.com/office/officeart/2005/8/layout/radial4"/>
    <dgm:cxn modelId="{A2F961A6-0AD5-45D4-A0AC-A124912F150A}" type="presParOf" srcId="{7E24C398-3171-4477-A5CE-FFDACBFA328A}" destId="{9C47DD34-062B-43CD-B643-BD0498C0D7AA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1809B-4091-4DE0-8CA1-45D4C33657E8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091E595-9433-41EB-903C-C8BBE769AE8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E336B5A7-5A72-44F8-8159-542DACC12B3D}" cxnId="{69DAE2FE-C251-42CE-BD6D-B4F383CA2902}" type="parTrans">
      <dgm:prSet/>
      <dgm:spPr/>
      <dgm:t>
        <a:bodyPr/>
        <a:lstStyle/>
        <a:p>
          <a:endParaRPr lang="en-US"/>
        </a:p>
      </dgm:t>
    </dgm:pt>
    <dgm:pt modelId="{12083BE8-23E3-43A0-8647-6CB68545E60F}" cxnId="{69DAE2FE-C251-42CE-BD6D-B4F383CA2902}" type="sibTrans">
      <dgm:prSet/>
      <dgm:spPr/>
      <dgm:t>
        <a:bodyPr/>
        <a:lstStyle/>
        <a:p>
          <a:endParaRPr lang="en-US"/>
        </a:p>
      </dgm:t>
    </dgm:pt>
    <dgm:pt modelId="{E13A013D-6280-4885-8F8E-85731666E35F}" type="pres">
      <dgm:prSet presAssocID="{B9C1809B-4091-4DE0-8CA1-45D4C33657E8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CEE2C97-CFC1-4326-B070-2ED3CA9360D6}" type="pres">
      <dgm:prSet presAssocID="{B9C1809B-4091-4DE0-8CA1-45D4C33657E8}" presName="Background" presStyleLbl="bgImgPlace1" presStyleIdx="0" presStyleCnt="1"/>
      <dgm:spPr/>
    </dgm:pt>
    <dgm:pt modelId="{BBD043DC-4B9C-4D61-95D0-7BF7BBE1C64A}" type="pres">
      <dgm:prSet presAssocID="{B9C1809B-4091-4DE0-8CA1-45D4C33657E8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E83DCF-623D-482B-B974-9BEF33DD5C49}" type="pres">
      <dgm:prSet presAssocID="{B9C1809B-4091-4DE0-8CA1-45D4C33657E8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AD634EB-4191-42B1-8AC3-5C7F006C7FA8}" type="pres">
      <dgm:prSet presAssocID="{B9C1809B-4091-4DE0-8CA1-45D4C33657E8}" presName="Plus" presStyleLbl="alignNode1" presStyleIdx="0" presStyleCnt="2"/>
      <dgm:spPr/>
    </dgm:pt>
    <dgm:pt modelId="{DC759330-4922-4057-98FB-73BDBFE53817}" type="pres">
      <dgm:prSet presAssocID="{B9C1809B-4091-4DE0-8CA1-45D4C33657E8}" presName="Minus" presStyleLbl="alignNode1" presStyleIdx="1" presStyleCnt="2"/>
      <dgm:spPr/>
    </dgm:pt>
    <dgm:pt modelId="{3238A972-15A8-4C31-9AAF-97373695F0B9}" type="pres">
      <dgm:prSet presAssocID="{B9C1809B-4091-4DE0-8CA1-45D4C33657E8}" presName="Divider" presStyleLbl="parChTrans1D1" presStyleIdx="0" presStyleCnt="1"/>
      <dgm:spPr/>
    </dgm:pt>
  </dgm:ptLst>
  <dgm:cxnLst>
    <dgm:cxn modelId="{88441BDF-8077-4267-BBC2-073C78FEBF54}" type="presOf" srcId="{B9C1809B-4091-4DE0-8CA1-45D4C33657E8}" destId="{E13A013D-6280-4885-8F8E-85731666E35F}" srcOrd="0" destOrd="0" presId="urn:microsoft.com/office/officeart/2009/3/layout/PlusandMinus"/>
    <dgm:cxn modelId="{F4C66668-2201-433B-BD94-D42EE9B8C9AB}" type="presOf" srcId="{3091E595-9433-41EB-903C-C8BBE769AE8A}" destId="{BBD043DC-4B9C-4D61-95D0-7BF7BBE1C64A}" srcOrd="0" destOrd="0" presId="urn:microsoft.com/office/officeart/2009/3/layout/PlusandMinus"/>
    <dgm:cxn modelId="{69DAE2FE-C251-42CE-BD6D-B4F383CA2902}" srcId="{B9C1809B-4091-4DE0-8CA1-45D4C33657E8}" destId="{3091E595-9433-41EB-903C-C8BBE769AE8A}" srcOrd="0" destOrd="0" parTransId="{E336B5A7-5A72-44F8-8159-542DACC12B3D}" sibTransId="{12083BE8-23E3-43A0-8647-6CB68545E60F}"/>
    <dgm:cxn modelId="{3FD99A2B-C3C4-47CE-90F6-B4AEBB806225}" type="presParOf" srcId="{E13A013D-6280-4885-8F8E-85731666E35F}" destId="{1CEE2C97-CFC1-4326-B070-2ED3CA9360D6}" srcOrd="0" destOrd="0" presId="urn:microsoft.com/office/officeart/2009/3/layout/PlusandMinus"/>
    <dgm:cxn modelId="{96636E97-34A7-432E-A686-EB1B2C971256}" type="presParOf" srcId="{E13A013D-6280-4885-8F8E-85731666E35F}" destId="{BBD043DC-4B9C-4D61-95D0-7BF7BBE1C64A}" srcOrd="1" destOrd="0" presId="urn:microsoft.com/office/officeart/2009/3/layout/PlusandMinus"/>
    <dgm:cxn modelId="{966B7BE3-09A3-49B5-A440-9556C29FFF01}" type="presParOf" srcId="{E13A013D-6280-4885-8F8E-85731666E35F}" destId="{FAE83DCF-623D-482B-B974-9BEF33DD5C49}" srcOrd="2" destOrd="0" presId="urn:microsoft.com/office/officeart/2009/3/layout/PlusandMinus"/>
    <dgm:cxn modelId="{7B2882E1-E061-4491-ACBA-B437BB11CF00}" type="presParOf" srcId="{E13A013D-6280-4885-8F8E-85731666E35F}" destId="{FAD634EB-4191-42B1-8AC3-5C7F006C7FA8}" srcOrd="3" destOrd="0" presId="urn:microsoft.com/office/officeart/2009/3/layout/PlusandMinus"/>
    <dgm:cxn modelId="{7E9C1560-0084-43CA-9240-F0D1489A5C5B}" type="presParOf" srcId="{E13A013D-6280-4885-8F8E-85731666E35F}" destId="{DC759330-4922-4057-98FB-73BDBFE53817}" srcOrd="4" destOrd="0" presId="urn:microsoft.com/office/officeart/2009/3/layout/PlusandMinus"/>
    <dgm:cxn modelId="{61279B28-DE32-4F25-A306-5C8489D5477C}" type="presParOf" srcId="{E13A013D-6280-4885-8F8E-85731666E35F}" destId="{3238A972-15A8-4C31-9AAF-97373695F0B9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297F4-9F85-4164-8293-8154DF4A8A1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F95CCE-92E1-4F19-A889-83993F548ED7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9FE2C4C-808B-4194-8E27-1ABD1CB87791}" cxnId="{71E73B5B-FCB3-4151-BE2E-BCCC5EA8EC7A}" type="parTrans">
      <dgm:prSet/>
      <dgm:spPr/>
      <dgm:t>
        <a:bodyPr/>
        <a:lstStyle/>
        <a:p>
          <a:endParaRPr lang="en-US"/>
        </a:p>
      </dgm:t>
    </dgm:pt>
    <dgm:pt modelId="{CBBCFE70-C81B-4E3D-8868-A6B4E7488B0A}" cxnId="{71E73B5B-FCB3-4151-BE2E-BCCC5EA8EC7A}" type="sibTrans">
      <dgm:prSet/>
      <dgm:spPr/>
      <dgm:t>
        <a:bodyPr/>
        <a:lstStyle/>
        <a:p>
          <a:endParaRPr lang="en-US"/>
        </a:p>
      </dgm:t>
    </dgm:pt>
    <dgm:pt modelId="{1C6F642A-5087-4C8C-B7C9-137052A0CAF7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8663C879-D180-4228-B437-2620B101A28F}" cxnId="{BA873A7D-F260-4182-9E63-57134E7A332D}" type="parTrans">
      <dgm:prSet/>
      <dgm:spPr/>
      <dgm:t>
        <a:bodyPr/>
        <a:lstStyle/>
        <a:p>
          <a:endParaRPr lang="en-US"/>
        </a:p>
      </dgm:t>
    </dgm:pt>
    <dgm:pt modelId="{DECB1748-CB9B-442E-8C9B-24086D9E75E5}" cxnId="{BA873A7D-F260-4182-9E63-57134E7A332D}" type="sibTrans">
      <dgm:prSet/>
      <dgm:spPr/>
      <dgm:t>
        <a:bodyPr/>
        <a:lstStyle/>
        <a:p>
          <a:endParaRPr lang="en-US"/>
        </a:p>
      </dgm:t>
    </dgm:pt>
    <dgm:pt modelId="{E7C487CB-8765-4265-A1F1-41489521612C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8B99865-82D3-4532-811F-33612DBB58F3}" cxnId="{C77EC971-5533-47AA-B8F8-B4B4458E6AED}" type="parTrans">
      <dgm:prSet/>
      <dgm:spPr/>
      <dgm:t>
        <a:bodyPr/>
        <a:lstStyle/>
        <a:p>
          <a:endParaRPr lang="en-US"/>
        </a:p>
      </dgm:t>
    </dgm:pt>
    <dgm:pt modelId="{20E11A30-CE06-4AFB-B2CD-BC71C4AEC39F}" cxnId="{C77EC971-5533-47AA-B8F8-B4B4458E6AED}" type="sibTrans">
      <dgm:prSet/>
      <dgm:spPr/>
      <dgm:t>
        <a:bodyPr/>
        <a:lstStyle/>
        <a:p>
          <a:endParaRPr lang="en-US"/>
        </a:p>
      </dgm:t>
    </dgm:pt>
    <dgm:pt modelId="{A8787678-AEE9-4454-B10B-3500451D89A6}" type="pres">
      <dgm:prSet presAssocID="{3CB297F4-9F85-4164-8293-8154DF4A8A1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3867DA6-0C35-49BF-963A-8B74DB955FAA}" type="pres">
      <dgm:prSet presAssocID="{3CB297F4-9F85-4164-8293-8154DF4A8A16}" presName="dummyMaxCanvas" presStyleCnt="0">
        <dgm:presLayoutVars/>
      </dgm:prSet>
      <dgm:spPr/>
    </dgm:pt>
    <dgm:pt modelId="{721ACCDF-7786-457B-B0FC-CDC671217AF1}" type="pres">
      <dgm:prSet presAssocID="{3CB297F4-9F85-4164-8293-8154DF4A8A16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399945-AAE4-4583-A9FC-3D533EF74C00}" type="pres">
      <dgm:prSet presAssocID="{3CB297F4-9F85-4164-8293-8154DF4A8A16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B8DD6E-D3A2-42DF-A4BE-35350AF76340}" type="pres">
      <dgm:prSet presAssocID="{3CB297F4-9F85-4164-8293-8154DF4A8A16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2A4E3D-77FF-42CC-A4BD-4EDA740E65FE}" type="pres">
      <dgm:prSet presAssocID="{3CB297F4-9F85-4164-8293-8154DF4A8A16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3572BA-2BCF-4BC7-B35F-905D8D587194}" type="pres">
      <dgm:prSet presAssocID="{3CB297F4-9F85-4164-8293-8154DF4A8A16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FA64F4E-B075-4072-8A87-7EDC18FB7C62}" type="pres">
      <dgm:prSet presAssocID="{3CB297F4-9F85-4164-8293-8154DF4A8A16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B677A4-19A9-4BB7-AB56-4DE199DC796F}" type="pres">
      <dgm:prSet presAssocID="{3CB297F4-9F85-4164-8293-8154DF4A8A16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75FB9B-B6D4-46C3-A2EE-3AEF5890D6CA}" type="pres">
      <dgm:prSet presAssocID="{3CB297F4-9F85-4164-8293-8154DF4A8A16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45DAAFA-6BAE-4851-94DA-4BBBEB457027}" type="presOf" srcId="{1C6F642A-5087-4C8C-B7C9-137052A0CAF7}" destId="{0BB677A4-19A9-4BB7-AB56-4DE199DC796F}" srcOrd="1" destOrd="0" presId="urn:microsoft.com/office/officeart/2005/8/layout/vProcess5"/>
    <dgm:cxn modelId="{BA873A7D-F260-4182-9E63-57134E7A332D}" srcId="{3CB297F4-9F85-4164-8293-8154DF4A8A16}" destId="{1C6F642A-5087-4C8C-B7C9-137052A0CAF7}" srcOrd="1" destOrd="0" parTransId="{8663C879-D180-4228-B437-2620B101A28F}" sibTransId="{DECB1748-CB9B-442E-8C9B-24086D9E75E5}"/>
    <dgm:cxn modelId="{D92E884F-F6CD-4EFE-870D-913251BC12F5}" type="presOf" srcId="{E7C487CB-8765-4265-A1F1-41489521612C}" destId="{A3B8DD6E-D3A2-42DF-A4BE-35350AF76340}" srcOrd="0" destOrd="0" presId="urn:microsoft.com/office/officeart/2005/8/layout/vProcess5"/>
    <dgm:cxn modelId="{59CFBA13-9949-4FE1-B405-E2F16C5D4607}" type="presOf" srcId="{CBBCFE70-C81B-4E3D-8868-A6B4E7488B0A}" destId="{672A4E3D-77FF-42CC-A4BD-4EDA740E65FE}" srcOrd="0" destOrd="0" presId="urn:microsoft.com/office/officeart/2005/8/layout/vProcess5"/>
    <dgm:cxn modelId="{3E2E213A-83F7-4F22-9162-41A9DA4529F5}" type="presOf" srcId="{DECB1748-CB9B-442E-8C9B-24086D9E75E5}" destId="{C03572BA-2BCF-4BC7-B35F-905D8D587194}" srcOrd="0" destOrd="0" presId="urn:microsoft.com/office/officeart/2005/8/layout/vProcess5"/>
    <dgm:cxn modelId="{F716785C-F59B-4708-B28B-A4E267529722}" type="presOf" srcId="{1C6F642A-5087-4C8C-B7C9-137052A0CAF7}" destId="{B3399945-AAE4-4583-A9FC-3D533EF74C00}" srcOrd="0" destOrd="0" presId="urn:microsoft.com/office/officeart/2005/8/layout/vProcess5"/>
    <dgm:cxn modelId="{E233445C-8B0D-4E8D-B1CC-04E08310626F}" type="presOf" srcId="{E7C487CB-8765-4265-A1F1-41489521612C}" destId="{2675FB9B-B6D4-46C3-A2EE-3AEF5890D6CA}" srcOrd="1" destOrd="0" presId="urn:microsoft.com/office/officeart/2005/8/layout/vProcess5"/>
    <dgm:cxn modelId="{6C7828F0-321F-4A99-92DF-8C6B484838A7}" type="presOf" srcId="{3CB297F4-9F85-4164-8293-8154DF4A8A16}" destId="{A8787678-AEE9-4454-B10B-3500451D89A6}" srcOrd="0" destOrd="0" presId="urn:microsoft.com/office/officeart/2005/8/layout/vProcess5"/>
    <dgm:cxn modelId="{A8D46B63-338C-40CD-88F2-67BF59BCFFBA}" type="presOf" srcId="{5EF95CCE-92E1-4F19-A889-83993F548ED7}" destId="{721ACCDF-7786-457B-B0FC-CDC671217AF1}" srcOrd="0" destOrd="0" presId="urn:microsoft.com/office/officeart/2005/8/layout/vProcess5"/>
    <dgm:cxn modelId="{71E73B5B-FCB3-4151-BE2E-BCCC5EA8EC7A}" srcId="{3CB297F4-9F85-4164-8293-8154DF4A8A16}" destId="{5EF95CCE-92E1-4F19-A889-83993F548ED7}" srcOrd="0" destOrd="0" parTransId="{29FE2C4C-808B-4194-8E27-1ABD1CB87791}" sibTransId="{CBBCFE70-C81B-4E3D-8868-A6B4E7488B0A}"/>
    <dgm:cxn modelId="{43EC33F6-D9F0-40FB-AC27-43739AF10BF8}" type="presOf" srcId="{5EF95CCE-92E1-4F19-A889-83993F548ED7}" destId="{6FA64F4E-B075-4072-8A87-7EDC18FB7C62}" srcOrd="1" destOrd="0" presId="urn:microsoft.com/office/officeart/2005/8/layout/vProcess5"/>
    <dgm:cxn modelId="{C77EC971-5533-47AA-B8F8-B4B4458E6AED}" srcId="{3CB297F4-9F85-4164-8293-8154DF4A8A16}" destId="{E7C487CB-8765-4265-A1F1-41489521612C}" srcOrd="2" destOrd="0" parTransId="{28B99865-82D3-4532-811F-33612DBB58F3}" sibTransId="{20E11A30-CE06-4AFB-B2CD-BC71C4AEC39F}"/>
    <dgm:cxn modelId="{0F54106C-E835-4D28-8BF5-4E2525120B30}" type="presParOf" srcId="{A8787678-AEE9-4454-B10B-3500451D89A6}" destId="{93867DA6-0C35-49BF-963A-8B74DB955FAA}" srcOrd="0" destOrd="0" presId="urn:microsoft.com/office/officeart/2005/8/layout/vProcess5"/>
    <dgm:cxn modelId="{3E45FC26-51A3-4446-94A9-89508CB4EDF7}" type="presParOf" srcId="{A8787678-AEE9-4454-B10B-3500451D89A6}" destId="{721ACCDF-7786-457B-B0FC-CDC671217AF1}" srcOrd="1" destOrd="0" presId="urn:microsoft.com/office/officeart/2005/8/layout/vProcess5"/>
    <dgm:cxn modelId="{A37A0381-8E14-4FFE-BB04-B6AEAD3F92B5}" type="presParOf" srcId="{A8787678-AEE9-4454-B10B-3500451D89A6}" destId="{B3399945-AAE4-4583-A9FC-3D533EF74C00}" srcOrd="2" destOrd="0" presId="urn:microsoft.com/office/officeart/2005/8/layout/vProcess5"/>
    <dgm:cxn modelId="{04B3BE15-4A8B-4AD2-B4A8-6D5AA1DD95CB}" type="presParOf" srcId="{A8787678-AEE9-4454-B10B-3500451D89A6}" destId="{A3B8DD6E-D3A2-42DF-A4BE-35350AF76340}" srcOrd="3" destOrd="0" presId="urn:microsoft.com/office/officeart/2005/8/layout/vProcess5"/>
    <dgm:cxn modelId="{CA1FD191-E95E-4073-B23D-7C02423006D6}" type="presParOf" srcId="{A8787678-AEE9-4454-B10B-3500451D89A6}" destId="{672A4E3D-77FF-42CC-A4BD-4EDA740E65FE}" srcOrd="4" destOrd="0" presId="urn:microsoft.com/office/officeart/2005/8/layout/vProcess5"/>
    <dgm:cxn modelId="{649D1B1C-9446-43F2-B1F0-5DD8B9124916}" type="presParOf" srcId="{A8787678-AEE9-4454-B10B-3500451D89A6}" destId="{C03572BA-2BCF-4BC7-B35F-905D8D587194}" srcOrd="5" destOrd="0" presId="urn:microsoft.com/office/officeart/2005/8/layout/vProcess5"/>
    <dgm:cxn modelId="{DCA1444A-746D-4506-9BA1-F16621FFCE27}" type="presParOf" srcId="{A8787678-AEE9-4454-B10B-3500451D89A6}" destId="{6FA64F4E-B075-4072-8A87-7EDC18FB7C62}" srcOrd="6" destOrd="0" presId="urn:microsoft.com/office/officeart/2005/8/layout/vProcess5"/>
    <dgm:cxn modelId="{EB9BBB82-9675-42B0-9ABF-56A620BFC744}" type="presParOf" srcId="{A8787678-AEE9-4454-B10B-3500451D89A6}" destId="{0BB677A4-19A9-4BB7-AB56-4DE199DC796F}" srcOrd="7" destOrd="0" presId="urn:microsoft.com/office/officeart/2005/8/layout/vProcess5"/>
    <dgm:cxn modelId="{A3D5A919-C4B5-4C0F-8364-7487D547F214}" type="presParOf" srcId="{A8787678-AEE9-4454-B10B-3500451D89A6}" destId="{2675FB9B-B6D4-46C3-A2EE-3AEF5890D6C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591AD7-B7F8-4673-B6E1-23CBEB00561A}" type="doc">
      <dgm:prSet loTypeId="urn:microsoft.com/office/officeart/2005/8/layout/pyramid2" loCatId="pyramid" qsTypeId="urn:microsoft.com/office/officeart/2005/8/quickstyle/simple1" qsCatId="simple" csTypeId="urn:microsoft.com/office/officeart/2005/8/colors/colorful2" csCatId="colorful" phldr="1"/>
      <dgm:spPr/>
    </dgm:pt>
    <dgm:pt modelId="{AF9D8908-2D16-44D8-BF4A-993E0D400D0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3F94BD1-D0D1-435C-AA2C-E6C462C2450E}" cxnId="{7990B3E6-3CD6-44E0-96EB-22F74D0474F5}" type="parTrans">
      <dgm:prSet/>
      <dgm:spPr/>
      <dgm:t>
        <a:bodyPr/>
        <a:lstStyle/>
        <a:p>
          <a:endParaRPr lang="en-US"/>
        </a:p>
      </dgm:t>
    </dgm:pt>
    <dgm:pt modelId="{E8F0796B-1223-4F2B-92D8-81A11F8E9E41}" cxnId="{7990B3E6-3CD6-44E0-96EB-22F74D0474F5}" type="sibTrans">
      <dgm:prSet/>
      <dgm:spPr/>
      <dgm:t>
        <a:bodyPr/>
        <a:lstStyle/>
        <a:p>
          <a:endParaRPr lang="en-US"/>
        </a:p>
      </dgm:t>
    </dgm:pt>
    <dgm:pt modelId="{6DEAF6E6-4F40-4A11-A543-11D3EA91BA1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D749A11-9C7A-4316-B957-C5160FC6D2AE}" cxnId="{4B794756-449D-4F09-9403-54FBC97E835E}" type="parTrans">
      <dgm:prSet/>
      <dgm:spPr/>
      <dgm:t>
        <a:bodyPr/>
        <a:lstStyle/>
        <a:p>
          <a:endParaRPr lang="en-US"/>
        </a:p>
      </dgm:t>
    </dgm:pt>
    <dgm:pt modelId="{1D4AA38F-7B81-4FC1-A562-77328D5431EA}" cxnId="{4B794756-449D-4F09-9403-54FBC97E835E}" type="sibTrans">
      <dgm:prSet/>
      <dgm:spPr/>
      <dgm:t>
        <a:bodyPr/>
        <a:lstStyle/>
        <a:p>
          <a:endParaRPr lang="en-US"/>
        </a:p>
      </dgm:t>
    </dgm:pt>
    <dgm:pt modelId="{1E3D19CC-4738-4B29-94F9-4A47D254C89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C7EFE94C-ECE7-4D15-9563-F258A68069CD}" cxnId="{35BAC525-AC95-4BB9-BF69-6735A449AA3C}" type="parTrans">
      <dgm:prSet/>
      <dgm:spPr/>
      <dgm:t>
        <a:bodyPr/>
        <a:lstStyle/>
        <a:p>
          <a:endParaRPr lang="en-US"/>
        </a:p>
      </dgm:t>
    </dgm:pt>
    <dgm:pt modelId="{8C89A892-F60D-4267-A275-F1B71EC9E1A2}" cxnId="{35BAC525-AC95-4BB9-BF69-6735A449AA3C}" type="sibTrans">
      <dgm:prSet/>
      <dgm:spPr/>
      <dgm:t>
        <a:bodyPr/>
        <a:lstStyle/>
        <a:p>
          <a:endParaRPr lang="en-US"/>
        </a:p>
      </dgm:t>
    </dgm:pt>
    <dgm:pt modelId="{4DFA5E09-F4E9-4A33-972B-E7EE4B7B25F8}" type="pres">
      <dgm:prSet presAssocID="{43591AD7-B7F8-4673-B6E1-23CBEB00561A}" presName="compositeShape" presStyleCnt="0">
        <dgm:presLayoutVars>
          <dgm:dir/>
          <dgm:resizeHandles/>
        </dgm:presLayoutVars>
      </dgm:prSet>
      <dgm:spPr/>
    </dgm:pt>
    <dgm:pt modelId="{88F82B2D-B788-4888-988A-D6C143D6ECD9}" type="pres">
      <dgm:prSet presAssocID="{43591AD7-B7F8-4673-B6E1-23CBEB00561A}" presName="pyramid" presStyleLbl="node1" presStyleIdx="0" presStyleCnt="1" custScaleX="132388" custLinFactNeighborX="6944"/>
      <dgm:spPr/>
    </dgm:pt>
    <dgm:pt modelId="{2134AAAD-850A-4D62-B440-4ECC971D365E}" type="pres">
      <dgm:prSet presAssocID="{43591AD7-B7F8-4673-B6E1-23CBEB00561A}" presName="theList" presStyleCnt="0"/>
      <dgm:spPr/>
    </dgm:pt>
    <dgm:pt modelId="{AB0AD59A-A258-4EE1-9A2A-6D1AE54E82F1}" type="pres">
      <dgm:prSet presAssocID="{AF9D8908-2D16-44D8-BF4A-993E0D400D02}" presName="aNode" presStyleLbl="fgAcc1" presStyleIdx="0" presStyleCnt="3" custScaleX="267207" custLinFactY="4953" custLinFactNeighborX="68485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D1FA29-CC7B-4DF6-B538-052EA7F513E2}" type="pres">
      <dgm:prSet presAssocID="{AF9D8908-2D16-44D8-BF4A-993E0D400D02}" presName="aSpace" presStyleCnt="0"/>
      <dgm:spPr/>
    </dgm:pt>
    <dgm:pt modelId="{2822244F-2C65-4AA5-954B-8F99E3F68121}" type="pres">
      <dgm:prSet presAssocID="{6DEAF6E6-4F40-4A11-A543-11D3EA91BA10}" presName="aNode" presStyleLbl="fgAcc1" presStyleIdx="1" presStyleCnt="3" custScaleX="267207" custLinFactY="4953" custLinFactNeighborX="74287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0B0F03A-CF3C-4AFB-8B27-D791CB0C600E}" type="pres">
      <dgm:prSet presAssocID="{6DEAF6E6-4F40-4A11-A543-11D3EA91BA10}" presName="aSpace" presStyleCnt="0"/>
      <dgm:spPr/>
    </dgm:pt>
    <dgm:pt modelId="{DB2CC279-AF69-421B-BB4F-9749D1F8B3BF}" type="pres">
      <dgm:prSet presAssocID="{1E3D19CC-4738-4B29-94F9-4A47D254C89D}" presName="aNode" presStyleLbl="fgAcc1" presStyleIdx="2" presStyleCnt="3" custScaleX="267207" custLinFactY="4953" custLinFactNeighborX="74287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2502C0-E7AF-4639-860E-A493D54C3DEC}" type="pres">
      <dgm:prSet presAssocID="{1E3D19CC-4738-4B29-94F9-4A47D254C89D}" presName="aSpace" presStyleCnt="0"/>
      <dgm:spPr/>
    </dgm:pt>
  </dgm:ptLst>
  <dgm:cxnLst>
    <dgm:cxn modelId="{4B794756-449D-4F09-9403-54FBC97E835E}" srcId="{43591AD7-B7F8-4673-B6E1-23CBEB00561A}" destId="{6DEAF6E6-4F40-4A11-A543-11D3EA91BA10}" srcOrd="1" destOrd="0" parTransId="{DD749A11-9C7A-4316-B957-C5160FC6D2AE}" sibTransId="{1D4AA38F-7B81-4FC1-A562-77328D5431EA}"/>
    <dgm:cxn modelId="{5A899252-BBDA-4703-85CB-C71AE54D37EC}" type="presOf" srcId="{AF9D8908-2D16-44D8-BF4A-993E0D400D02}" destId="{AB0AD59A-A258-4EE1-9A2A-6D1AE54E82F1}" srcOrd="0" destOrd="0" presId="urn:microsoft.com/office/officeart/2005/8/layout/pyramid2"/>
    <dgm:cxn modelId="{35BAC525-AC95-4BB9-BF69-6735A449AA3C}" srcId="{43591AD7-B7F8-4673-B6E1-23CBEB00561A}" destId="{1E3D19CC-4738-4B29-94F9-4A47D254C89D}" srcOrd="2" destOrd="0" parTransId="{C7EFE94C-ECE7-4D15-9563-F258A68069CD}" sibTransId="{8C89A892-F60D-4267-A275-F1B71EC9E1A2}"/>
    <dgm:cxn modelId="{211B25A5-8F2C-4E7C-8BF3-2A9D5A188D5A}" type="presOf" srcId="{1E3D19CC-4738-4B29-94F9-4A47D254C89D}" destId="{DB2CC279-AF69-421B-BB4F-9749D1F8B3BF}" srcOrd="0" destOrd="0" presId="urn:microsoft.com/office/officeart/2005/8/layout/pyramid2"/>
    <dgm:cxn modelId="{C520A707-A56C-4BAA-8F9C-B53D62280990}" type="presOf" srcId="{43591AD7-B7F8-4673-B6E1-23CBEB00561A}" destId="{4DFA5E09-F4E9-4A33-972B-E7EE4B7B25F8}" srcOrd="0" destOrd="0" presId="urn:microsoft.com/office/officeart/2005/8/layout/pyramid2"/>
    <dgm:cxn modelId="{7990B3E6-3CD6-44E0-96EB-22F74D0474F5}" srcId="{43591AD7-B7F8-4673-B6E1-23CBEB00561A}" destId="{AF9D8908-2D16-44D8-BF4A-993E0D400D02}" srcOrd="0" destOrd="0" parTransId="{23F94BD1-D0D1-435C-AA2C-E6C462C2450E}" sibTransId="{E8F0796B-1223-4F2B-92D8-81A11F8E9E41}"/>
    <dgm:cxn modelId="{D18604C4-1AFA-4889-8159-5C943558513A}" type="presOf" srcId="{6DEAF6E6-4F40-4A11-A543-11D3EA91BA10}" destId="{2822244F-2C65-4AA5-954B-8F99E3F68121}" srcOrd="0" destOrd="0" presId="urn:microsoft.com/office/officeart/2005/8/layout/pyramid2"/>
    <dgm:cxn modelId="{8DF6C25A-A736-400E-A2EF-37209C6B4F60}" type="presParOf" srcId="{4DFA5E09-F4E9-4A33-972B-E7EE4B7B25F8}" destId="{88F82B2D-B788-4888-988A-D6C143D6ECD9}" srcOrd="0" destOrd="0" presId="urn:microsoft.com/office/officeart/2005/8/layout/pyramid2"/>
    <dgm:cxn modelId="{C2174E24-B260-47B0-BCA3-19B2F521109C}" type="presParOf" srcId="{4DFA5E09-F4E9-4A33-972B-E7EE4B7B25F8}" destId="{2134AAAD-850A-4D62-B440-4ECC971D365E}" srcOrd="1" destOrd="0" presId="urn:microsoft.com/office/officeart/2005/8/layout/pyramid2"/>
    <dgm:cxn modelId="{EDBCBC8B-50D4-4270-828D-4CC10185E087}" type="presParOf" srcId="{2134AAAD-850A-4D62-B440-4ECC971D365E}" destId="{AB0AD59A-A258-4EE1-9A2A-6D1AE54E82F1}" srcOrd="0" destOrd="0" presId="urn:microsoft.com/office/officeart/2005/8/layout/pyramid2"/>
    <dgm:cxn modelId="{2F8E6028-6B08-44AC-9238-8260167B17BB}" type="presParOf" srcId="{2134AAAD-850A-4D62-B440-4ECC971D365E}" destId="{BCD1FA29-CC7B-4DF6-B538-052EA7F513E2}" srcOrd="1" destOrd="0" presId="urn:microsoft.com/office/officeart/2005/8/layout/pyramid2"/>
    <dgm:cxn modelId="{9C2F9FC4-9918-4FDB-9643-16C015B14210}" type="presParOf" srcId="{2134AAAD-850A-4D62-B440-4ECC971D365E}" destId="{2822244F-2C65-4AA5-954B-8F99E3F68121}" srcOrd="2" destOrd="0" presId="urn:microsoft.com/office/officeart/2005/8/layout/pyramid2"/>
    <dgm:cxn modelId="{0A782A86-29CC-4FBA-99E0-8A890217786D}" type="presParOf" srcId="{2134AAAD-850A-4D62-B440-4ECC971D365E}" destId="{A0B0F03A-CF3C-4AFB-8B27-D791CB0C600E}" srcOrd="3" destOrd="0" presId="urn:microsoft.com/office/officeart/2005/8/layout/pyramid2"/>
    <dgm:cxn modelId="{0D465ED7-AD14-41F5-A1A2-33E7CAE61050}" type="presParOf" srcId="{2134AAAD-850A-4D62-B440-4ECC971D365E}" destId="{DB2CC279-AF69-421B-BB4F-9749D1F8B3BF}" srcOrd="4" destOrd="0" presId="urn:microsoft.com/office/officeart/2005/8/layout/pyramid2"/>
    <dgm:cxn modelId="{27BDE818-A675-4C26-84FE-9E752B432BA8}" type="presParOf" srcId="{2134AAAD-850A-4D62-B440-4ECC971D365E}" destId="{322502C0-E7AF-4639-860E-A493D54C3DEC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B7490-BBE9-4A38-BBA4-13625175EF96}">
      <dsp:nvSpPr>
        <dsp:cNvPr id="0" name=""/>
        <dsp:cNvSpPr/>
      </dsp:nvSpPr>
      <dsp:spPr>
        <a:xfrm>
          <a:off x="6906497" y="3479377"/>
          <a:ext cx="3424736" cy="34247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7073679" y="3646559"/>
        <a:ext cx="3090372" cy="3090372"/>
      </dsp:txXfrm>
    </dsp:sp>
    <dsp:sp modelId="{0576866F-C90E-4DED-99FB-7F8DB61F5449}">
      <dsp:nvSpPr>
        <dsp:cNvPr id="0" name=""/>
        <dsp:cNvSpPr/>
      </dsp:nvSpPr>
      <dsp:spPr>
        <a:xfrm rot="12029530">
          <a:off x="2640381" y="3312905"/>
          <a:ext cx="4276633" cy="88731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CF2D4-9BF4-4983-A9EC-B2A12C834EBE}">
      <dsp:nvSpPr>
        <dsp:cNvPr id="0" name=""/>
        <dsp:cNvSpPr/>
      </dsp:nvSpPr>
      <dsp:spPr>
        <a:xfrm>
          <a:off x="0" y="1824893"/>
          <a:ext cx="5551387" cy="23661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69303" y="1894196"/>
        <a:ext cx="5412781" cy="2227575"/>
      </dsp:txXfrm>
    </dsp:sp>
    <dsp:sp modelId="{D1F062F0-295B-4CD7-B8DE-24C927B7559B}">
      <dsp:nvSpPr>
        <dsp:cNvPr id="0" name=""/>
        <dsp:cNvSpPr/>
      </dsp:nvSpPr>
      <dsp:spPr>
        <a:xfrm rot="16200000">
          <a:off x="7497508" y="1783832"/>
          <a:ext cx="2242715" cy="88731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35273"/>
            <a:satOff val="9479"/>
            <a:lumOff val="56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B2D07-5EBA-44BF-86A8-3191FF84CCF5}">
      <dsp:nvSpPr>
        <dsp:cNvPr id="0" name=""/>
        <dsp:cNvSpPr/>
      </dsp:nvSpPr>
      <dsp:spPr>
        <a:xfrm>
          <a:off x="5843172" y="-76957"/>
          <a:ext cx="5551387" cy="2366181"/>
        </a:xfrm>
        <a:prstGeom prst="roundRect">
          <a:avLst>
            <a:gd name="adj" fmla="val 10000"/>
          </a:avLst>
        </a:prstGeom>
        <a:solidFill>
          <a:schemeClr val="accent3">
            <a:hueOff val="35273"/>
            <a:satOff val="9479"/>
            <a:lumOff val="56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5912475" y="-7654"/>
        <a:ext cx="5412781" cy="2227575"/>
      </dsp:txXfrm>
    </dsp:sp>
    <dsp:sp modelId="{2676380A-D949-4D8A-80BC-248AF31114CA}">
      <dsp:nvSpPr>
        <dsp:cNvPr id="0" name=""/>
        <dsp:cNvSpPr/>
      </dsp:nvSpPr>
      <dsp:spPr>
        <a:xfrm rot="20281451">
          <a:off x="10283322" y="3201505"/>
          <a:ext cx="4336247" cy="88731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70547"/>
            <a:satOff val="18959"/>
            <a:lumOff val="113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7DD34-062B-43CD-B643-BD0498C0D7AA}">
      <dsp:nvSpPr>
        <dsp:cNvPr id="0" name=""/>
        <dsp:cNvSpPr/>
      </dsp:nvSpPr>
      <dsp:spPr>
        <a:xfrm>
          <a:off x="11686344" y="1650728"/>
          <a:ext cx="5551387" cy="2366181"/>
        </a:xfrm>
        <a:prstGeom prst="roundRect">
          <a:avLst>
            <a:gd name="adj" fmla="val 10000"/>
          </a:avLst>
        </a:prstGeom>
        <a:solidFill>
          <a:schemeClr val="accent3">
            <a:hueOff val="70547"/>
            <a:satOff val="18959"/>
            <a:lumOff val="113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11755647" y="1720031"/>
        <a:ext cx="5412781" cy="2227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E2C97-CFC1-4326-B070-2ED3CA9360D6}">
      <dsp:nvSpPr>
        <dsp:cNvPr id="0" name=""/>
        <dsp:cNvSpPr/>
      </dsp:nvSpPr>
      <dsp:spPr>
        <a:xfrm>
          <a:off x="1271016" y="1524554"/>
          <a:ext cx="12286488" cy="6349582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043DC-4B9C-4D61-95D0-7BF7BBE1C64A}">
      <dsp:nvSpPr>
        <dsp:cNvPr id="0" name=""/>
        <dsp:cNvSpPr/>
      </dsp:nvSpPr>
      <dsp:spPr>
        <a:xfrm>
          <a:off x="1638198" y="2267145"/>
          <a:ext cx="5705449" cy="543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1638198" y="2267145"/>
        <a:ext cx="5705449" cy="5431990"/>
      </dsp:txXfrm>
    </dsp:sp>
    <dsp:sp modelId="{FAE83DCF-623D-482B-B974-9BEF33DD5C49}">
      <dsp:nvSpPr>
        <dsp:cNvPr id="0" name=""/>
        <dsp:cNvSpPr/>
      </dsp:nvSpPr>
      <dsp:spPr>
        <a:xfrm>
          <a:off x="7470749" y="2267145"/>
          <a:ext cx="5705449" cy="543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D634EB-4191-42B1-8AC3-5C7F006C7FA8}">
      <dsp:nvSpPr>
        <dsp:cNvPr id="0" name=""/>
        <dsp:cNvSpPr/>
      </dsp:nvSpPr>
      <dsp:spPr>
        <a:xfrm>
          <a:off x="0" y="253863"/>
          <a:ext cx="2400808" cy="2400808"/>
        </a:xfrm>
        <a:prstGeom prst="plus">
          <a:avLst>
            <a:gd name="adj" fmla="val 328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59330-4922-4057-98FB-73BDBFE53817}">
      <dsp:nvSpPr>
        <dsp:cNvPr id="0" name=""/>
        <dsp:cNvSpPr/>
      </dsp:nvSpPr>
      <dsp:spPr>
        <a:xfrm>
          <a:off x="11862816" y="1117251"/>
          <a:ext cx="2259584" cy="774339"/>
        </a:xfrm>
        <a:prstGeom prst="rect">
          <a:avLst/>
        </a:prstGeom>
        <a:solidFill>
          <a:schemeClr val="accent4">
            <a:hueOff val="-13091058"/>
            <a:satOff val="-84607"/>
            <a:lumOff val="9998"/>
            <a:alphaOff val="0"/>
          </a:schemeClr>
        </a:solidFill>
        <a:ln w="25400" cap="flat" cmpd="sng" algn="ctr">
          <a:solidFill>
            <a:schemeClr val="accent4">
              <a:hueOff val="-13091058"/>
              <a:satOff val="-84607"/>
              <a:lumOff val="99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8A972-15A8-4C31-9AAF-97373695F0B9}">
      <dsp:nvSpPr>
        <dsp:cNvPr id="0" name=""/>
        <dsp:cNvSpPr/>
      </dsp:nvSpPr>
      <dsp:spPr>
        <a:xfrm>
          <a:off x="7414260" y="2278760"/>
          <a:ext cx="1412" cy="5188073"/>
        </a:xfrm>
        <a:prstGeom prst="line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ACCDF-7786-457B-B0FC-CDC671217AF1}">
      <dsp:nvSpPr>
        <dsp:cNvPr id="0" name=""/>
        <dsp:cNvSpPr/>
      </dsp:nvSpPr>
      <dsp:spPr>
        <a:xfrm>
          <a:off x="0" y="0"/>
          <a:ext cx="13817600" cy="20350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59606" y="59606"/>
        <a:ext cx="11621585" cy="1915871"/>
      </dsp:txXfrm>
    </dsp:sp>
    <dsp:sp modelId="{B3399945-AAE4-4583-A9FC-3D533EF74C00}">
      <dsp:nvSpPr>
        <dsp:cNvPr id="0" name=""/>
        <dsp:cNvSpPr/>
      </dsp:nvSpPr>
      <dsp:spPr>
        <a:xfrm>
          <a:off x="1219199" y="2374264"/>
          <a:ext cx="13817600" cy="2035083"/>
        </a:xfrm>
        <a:prstGeom prst="roundRect">
          <a:avLst>
            <a:gd name="adj" fmla="val 10000"/>
          </a:avLst>
        </a:prstGeom>
        <a:solidFill>
          <a:schemeClr val="accent2">
            <a:hueOff val="-1116661"/>
            <a:satOff val="1774"/>
            <a:lumOff val="6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1278805" y="2433870"/>
        <a:ext cx="11156383" cy="1915871"/>
      </dsp:txXfrm>
    </dsp:sp>
    <dsp:sp modelId="{A3B8DD6E-D3A2-42DF-A4BE-35350AF76340}">
      <dsp:nvSpPr>
        <dsp:cNvPr id="0" name=""/>
        <dsp:cNvSpPr/>
      </dsp:nvSpPr>
      <dsp:spPr>
        <a:xfrm>
          <a:off x="2438399" y="4748528"/>
          <a:ext cx="13817600" cy="2035083"/>
        </a:xfrm>
        <a:prstGeom prst="roundRect">
          <a:avLst>
            <a:gd name="adj" fmla="val 10000"/>
          </a:avLst>
        </a:prstGeom>
        <a:solidFill>
          <a:schemeClr val="accent2">
            <a:hueOff val="-2233323"/>
            <a:satOff val="3548"/>
            <a:lumOff val="133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 </a:t>
          </a:r>
        </a:p>
      </dsp:txBody>
      <dsp:txXfrm>
        <a:off x="2498005" y="4808134"/>
        <a:ext cx="11156383" cy="1915871"/>
      </dsp:txXfrm>
    </dsp:sp>
    <dsp:sp modelId="{672A4E3D-77FF-42CC-A4BD-4EDA740E65FE}">
      <dsp:nvSpPr>
        <dsp:cNvPr id="0" name=""/>
        <dsp:cNvSpPr/>
      </dsp:nvSpPr>
      <dsp:spPr>
        <a:xfrm>
          <a:off x="12494795" y="1543271"/>
          <a:ext cx="1322804" cy="132280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2792426" y="1543271"/>
        <a:ext cx="727542" cy="995410"/>
      </dsp:txXfrm>
    </dsp:sp>
    <dsp:sp modelId="{C03572BA-2BCF-4BC7-B35F-905D8D587194}">
      <dsp:nvSpPr>
        <dsp:cNvPr id="0" name=""/>
        <dsp:cNvSpPr/>
      </dsp:nvSpPr>
      <dsp:spPr>
        <a:xfrm>
          <a:off x="13713995" y="3903968"/>
          <a:ext cx="1322804" cy="132280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21414"/>
            <a:satOff val="10913"/>
            <a:lumOff val="194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1221414"/>
              <a:satOff val="10913"/>
              <a:lumOff val="19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4011626" y="3903968"/>
        <a:ext cx="727542" cy="995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6271577" cy="6216465"/>
        <a:chOff x="0" y="0"/>
        <a:chExt cx="16271577" cy="6216465"/>
      </a:xfrm>
    </dsp:grpSpPr>
    <dsp:sp modelId="{88F82B2D-B788-4888-988A-D6C143D6ECD9}">
      <dsp:nvSpPr>
        <dsp:cNvPr id="3" name="Isosceles Triangle 2"/>
        <dsp:cNvSpPr/>
      </dsp:nvSpPr>
      <dsp:spPr bwMode="white">
        <a:xfrm>
          <a:off x="3333270" y="0"/>
          <a:ext cx="6216465" cy="621646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333270" y="0"/>
        <a:ext cx="6216465" cy="6216465"/>
      </dsp:txXfrm>
    </dsp:sp>
    <dsp:sp modelId="{AB0AD59A-A258-4EE1-9A2A-6D1AE54E82F1}">
      <dsp:nvSpPr>
        <dsp:cNvPr id="4" name="Rounded Rectangle 3"/>
        <dsp:cNvSpPr/>
      </dsp:nvSpPr>
      <dsp:spPr bwMode="white">
        <a:xfrm>
          <a:off x="5474538" y="878822"/>
          <a:ext cx="10797039" cy="1473532"/>
        </a:xfrm>
        <a:prstGeom prst="round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20979" tIns="220979" rIns="220979" bIns="220979" anchor="ctr"/>
        <a:lstStyle>
          <a:lvl1pPr algn="ctr">
            <a:defRPr sz="5800"/>
          </a:lvl1pPr>
          <a:lvl2pPr marL="285750" indent="-285750" algn="ctr">
            <a:defRPr sz="4500"/>
          </a:lvl2pPr>
          <a:lvl3pPr marL="571500" indent="-285750" algn="ctr">
            <a:defRPr sz="4500"/>
          </a:lvl3pPr>
          <a:lvl4pPr marL="857250" indent="-285750" algn="ctr">
            <a:defRPr sz="4500"/>
          </a:lvl4pPr>
          <a:lvl5pPr marL="1143000" indent="-285750" algn="ctr">
            <a:defRPr sz="4500"/>
          </a:lvl5pPr>
          <a:lvl6pPr marL="1428750" indent="-285750" algn="ctr">
            <a:defRPr sz="4500"/>
          </a:lvl6pPr>
          <a:lvl7pPr marL="1714500" indent="-285750" algn="ctr">
            <a:defRPr sz="4500"/>
          </a:lvl7pPr>
          <a:lvl8pPr marL="2000250" indent="-285750" algn="ctr">
            <a:defRPr sz="4500"/>
          </a:lvl8pPr>
          <a:lvl9pPr marL="2286000" indent="-285750" algn="ctr">
            <a:defRPr sz="4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 </a:t>
          </a:r>
          <a:endParaRPr>
            <a:solidFill>
              <a:schemeClr val="dk1"/>
            </a:solidFill>
          </a:endParaRPr>
        </a:p>
      </dsp:txBody>
      <dsp:txXfrm>
        <a:off x="5474538" y="878822"/>
        <a:ext cx="10797039" cy="1473532"/>
      </dsp:txXfrm>
    </dsp:sp>
    <dsp:sp modelId="{2822244F-2C65-4AA5-954B-8F99E3F68121}">
      <dsp:nvSpPr>
        <dsp:cNvPr id="5" name="Rounded Rectangle 4"/>
        <dsp:cNvSpPr/>
      </dsp:nvSpPr>
      <dsp:spPr bwMode="white">
        <a:xfrm>
          <a:off x="5474538" y="2536546"/>
          <a:ext cx="10797039" cy="1473532"/>
        </a:xfrm>
        <a:prstGeom prst="roundRect">
          <a:avLst/>
        </a:prstGeom>
      </dsp:spPr>
      <dsp:style>
        <a:lnRef idx="2">
          <a:schemeClr val="accent2">
            <a:hueOff val="-1110000"/>
            <a:satOff val="1961"/>
            <a:lumOff val="666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20979" tIns="220979" rIns="220979" bIns="220979" anchor="ctr"/>
        <a:lstStyle>
          <a:lvl1pPr algn="ctr">
            <a:defRPr sz="5800"/>
          </a:lvl1pPr>
          <a:lvl2pPr marL="285750" indent="-285750" algn="ctr">
            <a:defRPr sz="4500"/>
          </a:lvl2pPr>
          <a:lvl3pPr marL="571500" indent="-285750" algn="ctr">
            <a:defRPr sz="4500"/>
          </a:lvl3pPr>
          <a:lvl4pPr marL="857250" indent="-285750" algn="ctr">
            <a:defRPr sz="4500"/>
          </a:lvl4pPr>
          <a:lvl5pPr marL="1143000" indent="-285750" algn="ctr">
            <a:defRPr sz="4500"/>
          </a:lvl5pPr>
          <a:lvl6pPr marL="1428750" indent="-285750" algn="ctr">
            <a:defRPr sz="4500"/>
          </a:lvl6pPr>
          <a:lvl7pPr marL="1714500" indent="-285750" algn="ctr">
            <a:defRPr sz="4500"/>
          </a:lvl7pPr>
          <a:lvl8pPr marL="2000250" indent="-285750" algn="ctr">
            <a:defRPr sz="4500"/>
          </a:lvl8pPr>
          <a:lvl9pPr marL="2286000" indent="-285750" algn="ctr">
            <a:defRPr sz="4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 </a:t>
          </a:r>
          <a:endParaRPr>
            <a:solidFill>
              <a:schemeClr val="dk1"/>
            </a:solidFill>
          </a:endParaRPr>
        </a:p>
      </dsp:txBody>
      <dsp:txXfrm>
        <a:off x="5474538" y="2536546"/>
        <a:ext cx="10797039" cy="1473532"/>
      </dsp:txXfrm>
    </dsp:sp>
    <dsp:sp modelId="{DB2CC279-AF69-421B-BB4F-9749D1F8B3BF}">
      <dsp:nvSpPr>
        <dsp:cNvPr id="6" name="Rounded Rectangle 5"/>
        <dsp:cNvSpPr/>
      </dsp:nvSpPr>
      <dsp:spPr bwMode="white">
        <a:xfrm>
          <a:off x="5474538" y="4194270"/>
          <a:ext cx="10797039" cy="1473532"/>
        </a:xfrm>
        <a:prstGeom prst="roundRect">
          <a:avLst/>
        </a:prstGeom>
      </dsp:spPr>
      <dsp:style>
        <a:lnRef idx="2">
          <a:schemeClr val="accent2">
            <a:hueOff val="-2220000"/>
            <a:satOff val="3922"/>
            <a:lumOff val="13333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20979" tIns="220979" rIns="220979" bIns="220979" anchor="ctr"/>
        <a:lstStyle>
          <a:lvl1pPr algn="ctr">
            <a:defRPr sz="5800"/>
          </a:lvl1pPr>
          <a:lvl2pPr marL="285750" indent="-285750" algn="ctr">
            <a:defRPr sz="4500"/>
          </a:lvl2pPr>
          <a:lvl3pPr marL="571500" indent="-285750" algn="ctr">
            <a:defRPr sz="4500"/>
          </a:lvl3pPr>
          <a:lvl4pPr marL="857250" indent="-285750" algn="ctr">
            <a:defRPr sz="4500"/>
          </a:lvl4pPr>
          <a:lvl5pPr marL="1143000" indent="-285750" algn="ctr">
            <a:defRPr sz="4500"/>
          </a:lvl5pPr>
          <a:lvl6pPr marL="1428750" indent="-285750" algn="ctr">
            <a:defRPr sz="4500"/>
          </a:lvl6pPr>
          <a:lvl7pPr marL="1714500" indent="-285750" algn="ctr">
            <a:defRPr sz="4500"/>
          </a:lvl7pPr>
          <a:lvl8pPr marL="2000250" indent="-285750" algn="ctr">
            <a:defRPr sz="4500"/>
          </a:lvl8pPr>
          <a:lvl9pPr marL="2286000" indent="-285750" algn="ctr">
            <a:defRPr sz="4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</a:rPr>
            <a:t> </a:t>
          </a:r>
          <a:endParaRPr>
            <a:solidFill>
              <a:schemeClr val="dk1"/>
            </a:solidFill>
          </a:endParaRPr>
        </a:p>
      </dsp:txBody>
      <dsp:txXfrm>
        <a:off x="5474538" y="4194270"/>
        <a:ext cx="10797039" cy="1473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22.png"/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7" Type="http://schemas.openxmlformats.org/officeDocument/2006/relationships/diagramColors" Target="../diagrams/colors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7" Type="http://schemas.openxmlformats.org/officeDocument/2006/relationships/diagramColors" Target="../diagrams/colors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7" Type="http://schemas.openxmlformats.org/officeDocument/2006/relationships/diagramColors" Target="../diagrams/colors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3.png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0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.png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0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matchingName="Title Slid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;p10"/>
          <p:cNvSpPr/>
          <p:nvPr userDrawn="1"/>
        </p:nvSpPr>
        <p:spPr>
          <a:xfrm>
            <a:off x="-429774" y="1510524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9293" b="-39574"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3" name="Google Shape;73;p10"/>
          <p:cNvSpPr/>
          <p:nvPr userDrawn="1"/>
        </p:nvSpPr>
        <p:spPr>
          <a:xfrm rot="-4327781">
            <a:off x="-6000859" y="-80284"/>
            <a:ext cx="10194720" cy="7156721"/>
          </a:xfrm>
          <a:custGeom>
            <a:avLst/>
            <a:gdLst/>
            <a:ahLst/>
            <a:cxnLst/>
            <a:rect l="l" t="t" r="r" b="b"/>
            <a:pathLst>
              <a:path w="10194720" h="7156721" extrusionOk="0">
                <a:moveTo>
                  <a:pt x="0" y="0"/>
                </a:moveTo>
                <a:lnTo>
                  <a:pt x="10194721" y="0"/>
                </a:lnTo>
                <a:lnTo>
                  <a:pt x="10194721" y="7156722"/>
                </a:lnTo>
                <a:lnTo>
                  <a:pt x="0" y="7156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r="-285"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4" name="Google Shape;74;p10"/>
          <p:cNvSpPr/>
          <p:nvPr userDrawn="1"/>
        </p:nvSpPr>
        <p:spPr>
          <a:xfrm>
            <a:off x="6279335" y="2485884"/>
            <a:ext cx="11139898" cy="8248650"/>
          </a:xfrm>
          <a:custGeom>
            <a:avLst/>
            <a:gdLst/>
            <a:ahLst/>
            <a:cxnLst/>
            <a:rect l="l" t="t" r="r" b="b"/>
            <a:pathLst>
              <a:path w="11139898" h="8248650" extrusionOk="0">
                <a:moveTo>
                  <a:pt x="0" y="0"/>
                </a:moveTo>
                <a:lnTo>
                  <a:pt x="11139899" y="0"/>
                </a:lnTo>
                <a:lnTo>
                  <a:pt x="11139899" y="8248650"/>
                </a:lnTo>
                <a:lnTo>
                  <a:pt x="0" y="8248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r="-229"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5" name="Google Shape;75;p10"/>
          <p:cNvSpPr/>
          <p:nvPr userDrawn="1"/>
        </p:nvSpPr>
        <p:spPr>
          <a:xfrm>
            <a:off x="319485" y="9808138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6" y="0"/>
                </a:lnTo>
                <a:lnTo>
                  <a:pt x="5536686" y="543601"/>
                </a:lnTo>
                <a:lnTo>
                  <a:pt x="0" y="543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6" name="Google Shape;76;p10"/>
          <p:cNvSpPr/>
          <p:nvPr userDrawn="1"/>
        </p:nvSpPr>
        <p:spPr>
          <a:xfrm>
            <a:off x="1813472" y="8273595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3"/>
                </a:lnTo>
                <a:lnTo>
                  <a:pt x="0" y="1806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7" name="Google Shape;77;p10"/>
          <p:cNvSpPr/>
          <p:nvPr userDrawn="1"/>
        </p:nvSpPr>
        <p:spPr>
          <a:xfrm rot="10800000">
            <a:off x="-1519269" y="10079938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8" name="Google Shape;78;p10"/>
          <p:cNvSpPr/>
          <p:nvPr userDrawn="1"/>
        </p:nvSpPr>
        <p:spPr>
          <a:xfrm>
            <a:off x="4013857" y="2677270"/>
            <a:ext cx="5681086" cy="1200129"/>
          </a:xfrm>
          <a:custGeom>
            <a:avLst/>
            <a:gdLst/>
            <a:ahLst/>
            <a:cxnLst/>
            <a:rect l="l" t="t" r="r" b="b"/>
            <a:pathLst>
              <a:path w="5681086" h="1200129" extrusionOk="0">
                <a:moveTo>
                  <a:pt x="0" y="0"/>
                </a:moveTo>
                <a:lnTo>
                  <a:pt x="5681086" y="0"/>
                </a:lnTo>
                <a:lnTo>
                  <a:pt x="5681086" y="1200129"/>
                </a:lnTo>
                <a:lnTo>
                  <a:pt x="0" y="1200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9" name="Google Shape;79;p10"/>
          <p:cNvSpPr/>
          <p:nvPr userDrawn="1"/>
        </p:nvSpPr>
        <p:spPr>
          <a:xfrm>
            <a:off x="1410903" y="2945536"/>
            <a:ext cx="5681086" cy="919303"/>
          </a:xfrm>
          <a:custGeom>
            <a:avLst/>
            <a:gdLst/>
            <a:ahLst/>
            <a:cxnLst/>
            <a:rect l="l" t="t" r="r" b="b"/>
            <a:pathLst>
              <a:path w="5681086" h="919303" extrusionOk="0">
                <a:moveTo>
                  <a:pt x="0" y="0"/>
                </a:moveTo>
                <a:lnTo>
                  <a:pt x="5681086" y="0"/>
                </a:lnTo>
                <a:lnTo>
                  <a:pt x="5681086" y="919303"/>
                </a:lnTo>
                <a:lnTo>
                  <a:pt x="0" y="919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18" name="Google Shape;80;p10"/>
          <p:cNvSpPr/>
          <p:nvPr userDrawn="1"/>
        </p:nvSpPr>
        <p:spPr>
          <a:xfrm>
            <a:off x="-1286501" y="2485884"/>
            <a:ext cx="5681086" cy="919303"/>
          </a:xfrm>
          <a:custGeom>
            <a:avLst/>
            <a:gdLst/>
            <a:ahLst/>
            <a:cxnLst/>
            <a:rect l="l" t="t" r="r" b="b"/>
            <a:pathLst>
              <a:path w="5681086" h="919303" extrusionOk="0">
                <a:moveTo>
                  <a:pt x="0" y="0"/>
                </a:moveTo>
                <a:lnTo>
                  <a:pt x="5681086" y="0"/>
                </a:lnTo>
                <a:lnTo>
                  <a:pt x="5681086" y="919303"/>
                </a:lnTo>
                <a:lnTo>
                  <a:pt x="0" y="919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20" name="Google Shape;82;p10"/>
          <p:cNvSpPr/>
          <p:nvPr userDrawn="1"/>
        </p:nvSpPr>
        <p:spPr>
          <a:xfrm rot="5400000">
            <a:off x="185732" y="3263210"/>
            <a:ext cx="1504590" cy="4449055"/>
          </a:xfrm>
          <a:custGeom>
            <a:avLst/>
            <a:gdLst/>
            <a:ahLst/>
            <a:cxnLst/>
            <a:rect l="l" t="t" r="r" b="b"/>
            <a:pathLst>
              <a:path w="1504590" h="4449055" extrusionOk="0">
                <a:moveTo>
                  <a:pt x="0" y="0"/>
                </a:moveTo>
                <a:lnTo>
                  <a:pt x="1504589" y="0"/>
                </a:lnTo>
                <a:lnTo>
                  <a:pt x="1504589" y="4449056"/>
                </a:lnTo>
                <a:lnTo>
                  <a:pt x="0" y="4449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/>
          </a:p>
        </p:txBody>
      </p:sp>
      <p:sp>
        <p:nvSpPr>
          <p:cNvPr id="10" name="Google Shape;10;p3"/>
          <p:cNvSpPr txBox="1">
            <a:spLocks noGrp="1"/>
          </p:cNvSpPr>
          <p:nvPr>
            <p:ph type="ctrTitle" hasCustomPrompt="1"/>
          </p:nvPr>
        </p:nvSpPr>
        <p:spPr>
          <a:xfrm>
            <a:off x="7628418" y="3793374"/>
            <a:ext cx="10213979" cy="498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Topic, 120, str</a:t>
            </a:r>
            <a:endParaRPr dirty="0"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 hasCustomPrompt="1"/>
          </p:nvPr>
        </p:nvSpPr>
        <p:spPr>
          <a:xfrm>
            <a:off x="7628418" y="9204367"/>
            <a:ext cx="8846110" cy="68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Author, 120, str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hasCustomPrompt="1"/>
          </p:nvPr>
        </p:nvSpPr>
        <p:spPr>
          <a:xfrm>
            <a:off x="1374800" y="787750"/>
            <a:ext cx="166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60, str</a:t>
            </a:r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 hasCustomPrompt="1"/>
          </p:nvPr>
        </p:nvSpPr>
        <p:spPr>
          <a:xfrm>
            <a:off x="1392074" y="3437550"/>
            <a:ext cx="9604059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Content, 350, str</a:t>
            </a:r>
            <a:endParaRPr dirty="0"/>
          </a:p>
        </p:txBody>
      </p:sp>
      <p:sp>
        <p:nvSpPr>
          <p:cNvPr id="21" name="Google Shape;21;p4"/>
          <p:cNvSpPr/>
          <p:nvPr/>
        </p:nvSpPr>
        <p:spPr>
          <a:xfrm>
            <a:off x="11160104" y="2792569"/>
            <a:ext cx="9845270" cy="12703574"/>
          </a:xfrm>
          <a:custGeom>
            <a:avLst/>
            <a:gdLst/>
            <a:ahLst/>
            <a:cxnLst/>
            <a:rect l="l" t="t" r="r" b="b"/>
            <a:pathLst>
              <a:path w="9845270" h="12703574" extrusionOk="0">
                <a:moveTo>
                  <a:pt x="0" y="0"/>
                </a:moveTo>
                <a:lnTo>
                  <a:pt x="9845270" y="0"/>
                </a:lnTo>
                <a:lnTo>
                  <a:pt x="9845270" y="12703574"/>
                </a:lnTo>
                <a:lnTo>
                  <a:pt x="0" y="12703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13854144" y="3598338"/>
            <a:ext cx="7315200" cy="1545336"/>
          </a:xfrm>
          <a:custGeom>
            <a:avLst/>
            <a:gdLst/>
            <a:ahLst/>
            <a:cxnLst/>
            <a:rect l="l" t="t" r="r" b="b"/>
            <a:pathLst>
              <a:path w="7315200" h="1545336" extrusionOk="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12349259" y="4587998"/>
            <a:ext cx="4713606" cy="762747"/>
          </a:xfrm>
          <a:custGeom>
            <a:avLst/>
            <a:gdLst/>
            <a:ahLst/>
            <a:cxnLst/>
            <a:rect l="l" t="t" r="r" b="b"/>
            <a:pathLst>
              <a:path w="4713606" h="762747" extrusionOk="0">
                <a:moveTo>
                  <a:pt x="0" y="0"/>
                </a:moveTo>
                <a:lnTo>
                  <a:pt x="4713606" y="0"/>
                </a:lnTo>
                <a:lnTo>
                  <a:pt x="4713606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-1939849" y="8802155"/>
            <a:ext cx="5637751" cy="912291"/>
          </a:xfrm>
          <a:custGeom>
            <a:avLst/>
            <a:gdLst/>
            <a:ahLst/>
            <a:cxnLst/>
            <a:rect l="l" t="t" r="r" b="b"/>
            <a:pathLst>
              <a:path w="5637751" h="912291" extrusionOk="0">
                <a:moveTo>
                  <a:pt x="0" y="0"/>
                </a:moveTo>
                <a:lnTo>
                  <a:pt x="5637751" y="0"/>
                </a:lnTo>
                <a:lnTo>
                  <a:pt x="5637751" y="912290"/>
                </a:lnTo>
                <a:lnTo>
                  <a:pt x="0" y="912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Section Header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5;p24"/>
          <p:cNvSpPr/>
          <p:nvPr userDrawn="1"/>
        </p:nvSpPr>
        <p:spPr>
          <a:xfrm>
            <a:off x="10852522" y="-1639511"/>
            <a:ext cx="11351886" cy="10897811"/>
          </a:xfrm>
          <a:custGeom>
            <a:avLst/>
            <a:gdLst/>
            <a:ahLst/>
            <a:cxnLst/>
            <a:rect l="l" t="t" r="r" b="b"/>
            <a:pathLst>
              <a:path w="11351886" h="10897811" extrusionOk="0">
                <a:moveTo>
                  <a:pt x="0" y="0"/>
                </a:moveTo>
                <a:lnTo>
                  <a:pt x="11351887" y="0"/>
                </a:lnTo>
                <a:lnTo>
                  <a:pt x="11351887" y="10897811"/>
                </a:lnTo>
                <a:lnTo>
                  <a:pt x="0" y="10897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Google Shape;406;p24"/>
          <p:cNvSpPr/>
          <p:nvPr userDrawn="1"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Google Shape;407;p24"/>
          <p:cNvSpPr/>
          <p:nvPr userDrawn="1"/>
        </p:nvSpPr>
        <p:spPr>
          <a:xfrm>
            <a:off x="13384648" y="-182020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410;p24"/>
          <p:cNvSpPr/>
          <p:nvPr userDrawn="1"/>
        </p:nvSpPr>
        <p:spPr>
          <a:xfrm>
            <a:off x="15718038" y="125528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413;p24"/>
          <p:cNvSpPr/>
          <p:nvPr userDrawn="1"/>
        </p:nvSpPr>
        <p:spPr>
          <a:xfrm>
            <a:off x="-3013054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414;p24"/>
          <p:cNvSpPr/>
          <p:nvPr userDrawn="1"/>
        </p:nvSpPr>
        <p:spPr>
          <a:xfrm>
            <a:off x="11861090" y="866163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" name="Google Shape;415;p24"/>
          <p:cNvPicPr preferRelativeResize="0"/>
          <p:nvPr userDrawn="1"/>
        </p:nvPicPr>
        <p:blipFill>
          <a:blip r:embed="rId5"/>
          <a:stretch>
            <a:fillRect/>
          </a:stretch>
        </p:blipFill>
        <p:spPr>
          <a:xfrm>
            <a:off x="733927" y="1931875"/>
            <a:ext cx="9229024" cy="74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2343150"/>
            <a:ext cx="8553450" cy="4762500"/>
          </a:xfrm>
        </p:spPr>
        <p:txBody>
          <a:bodyPr/>
          <a:lstStyle>
            <a:lvl1pPr marL="25400" indent="0">
              <a:buNone/>
              <a:defRPr/>
            </a:lvl1pPr>
          </a:lstStyle>
          <a:p>
            <a:r>
              <a:rPr lang="en-US" dirty="0"/>
              <a:t>Image,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Google Shape;19;p4"/>
          <p:cNvSpPr txBox="1">
            <a:spLocks noGrp="1"/>
          </p:cNvSpPr>
          <p:nvPr>
            <p:ph type="title" hasCustomPrompt="1"/>
          </p:nvPr>
        </p:nvSpPr>
        <p:spPr>
          <a:xfrm>
            <a:off x="10852522" y="787750"/>
            <a:ext cx="7151878" cy="31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60, str</a:t>
            </a:r>
            <a:endParaRPr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0852150" y="4552950"/>
            <a:ext cx="7151688" cy="41084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Content, 450, str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8659629" y="6557597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 rot="10800000">
            <a:off x="14827631" y="6164585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>
            <a:off x="-10691850" y="-1482558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62" name="Google Shape;62;p9"/>
          <p:cNvSpPr txBox="1">
            <a:spLocks noGrp="1"/>
          </p:cNvSpPr>
          <p:nvPr>
            <p:ph type="title" hasCustomPrompt="1"/>
          </p:nvPr>
        </p:nvSpPr>
        <p:spPr>
          <a:xfrm>
            <a:off x="1031534" y="869059"/>
            <a:ext cx="9531900" cy="303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 panose="020F0502020204030204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60, str</a:t>
            </a:r>
            <a:endParaRPr dirty="0"/>
          </a:p>
        </p:txBody>
      </p:sp>
      <p:sp>
        <p:nvSpPr>
          <p:cNvPr id="63" name="Google Shape;63;p9"/>
          <p:cNvSpPr>
            <a:spLocks noGrp="1"/>
          </p:cNvSpPr>
          <p:nvPr>
            <p:ph type="pic" idx="2" hasCustomPrompt="1"/>
          </p:nvPr>
        </p:nvSpPr>
        <p:spPr>
          <a:xfrm>
            <a:off x="11053800" y="1788750"/>
            <a:ext cx="6027300" cy="6877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5400" indent="0">
              <a:buNone/>
              <a:defRPr/>
            </a:lvl1pPr>
          </a:lstStyle>
          <a:p>
            <a:r>
              <a:rPr lang="en-US" dirty="0"/>
              <a:t>Image,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64" name="Google Shape;64;p9"/>
          <p:cNvSpPr/>
          <p:nvPr/>
        </p:nvSpPr>
        <p:spPr>
          <a:xfrm>
            <a:off x="11715702" y="9200232"/>
            <a:ext cx="5536686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6" y="0"/>
                </a:lnTo>
                <a:lnTo>
                  <a:pt x="5536686" y="543601"/>
                </a:lnTo>
                <a:lnTo>
                  <a:pt x="0" y="543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13896145" y="-34128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6" name="Google Shape;66;p9"/>
          <p:cNvSpPr/>
          <p:nvPr/>
        </p:nvSpPr>
        <p:spPr>
          <a:xfrm rot="10800000">
            <a:off x="-1333786" y="8480652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7" name="Google Shape;67;p9"/>
          <p:cNvSpPr txBox="1">
            <a:spLocks noGrp="1"/>
          </p:cNvSpPr>
          <p:nvPr>
            <p:ph type="body" idx="1" hasCustomPrompt="1"/>
          </p:nvPr>
        </p:nvSpPr>
        <p:spPr>
          <a:xfrm>
            <a:off x="879125" y="42593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Content, 350, str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1659514" y="4175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 txBox="1">
            <a:spLocks noGrp="1"/>
          </p:cNvSpPr>
          <p:nvPr>
            <p:ph type="title" hasCustomPrompt="1"/>
          </p:nvPr>
        </p:nvSpPr>
        <p:spPr>
          <a:xfrm>
            <a:off x="2831700" y="2688350"/>
            <a:ext cx="12770250" cy="33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Outro, 60, str</a:t>
            </a:r>
            <a:endParaRPr dirty="0"/>
          </a:p>
        </p:txBody>
      </p:sp>
      <p:sp>
        <p:nvSpPr>
          <p:cNvPr id="54" name="Google Shape;54;p8"/>
          <p:cNvSpPr/>
          <p:nvPr/>
        </p:nvSpPr>
        <p:spPr>
          <a:xfrm>
            <a:off x="14366045" y="8035900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5" name="Google Shape;55;p8"/>
          <p:cNvSpPr/>
          <p:nvPr/>
        </p:nvSpPr>
        <p:spPr>
          <a:xfrm>
            <a:off x="13321623" y="8399033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6" name="Google Shape;56;p8"/>
          <p:cNvSpPr/>
          <p:nvPr/>
        </p:nvSpPr>
        <p:spPr>
          <a:xfrm>
            <a:off x="991018" y="8910742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57" name="Google Shape;57;p8"/>
          <p:cNvSpPr/>
          <p:nvPr/>
        </p:nvSpPr>
        <p:spPr>
          <a:xfrm>
            <a:off x="-2011923" y="8399025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pic>
        <p:nvPicPr>
          <p:cNvPr id="2" name="Google Shape;518;p29"/>
          <p:cNvPicPr preferRelativeResize="0"/>
          <p:nvPr userDrawn="1"/>
        </p:nvPicPr>
        <p:blipFill>
          <a:blip r:embed="rId5"/>
          <a:stretch>
            <a:fillRect/>
          </a:stretch>
        </p:blipFill>
        <p:spPr>
          <a:xfrm>
            <a:off x="16668750" y="9829478"/>
            <a:ext cx="1036309" cy="32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Only">
  <p:cSld name="1_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44600" y="673100"/>
            <a:ext cx="15824200" cy="1676400"/>
          </a:xfrm>
        </p:spPr>
        <p:txBody>
          <a:bodyPr>
            <a:normAutofit/>
          </a:bodyPr>
          <a:lstStyle>
            <a:lvl1pPr marL="25400" indent="0" algn="ctr">
              <a:buNone/>
              <a:defRPr sz="5400"/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1900" y="2971800"/>
            <a:ext cx="15824200" cy="6159500"/>
          </a:xfrm>
        </p:spPr>
        <p:txBody>
          <a:bodyPr>
            <a:normAutofit/>
          </a:bodyPr>
          <a:lstStyle>
            <a:lvl1pPr marL="25400" indent="0" algn="l">
              <a:buNone/>
              <a:defRPr sz="2800"/>
            </a:lvl1pPr>
          </a:lstStyle>
          <a:p>
            <a:pPr lvl="0"/>
            <a:r>
              <a:rPr lang="en-US" dirty="0"/>
              <a:t>content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Only">
  <p:cSld name="1_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9"/>
          <p:cNvSpPr/>
          <p:nvPr userDrawn="1"/>
        </p:nvSpPr>
        <p:spPr>
          <a:xfrm>
            <a:off x="11974329" y="7897665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3" name="Google Shape;61;p9"/>
          <p:cNvSpPr/>
          <p:nvPr userDrawn="1"/>
        </p:nvSpPr>
        <p:spPr>
          <a:xfrm>
            <a:off x="-4764271" y="-4028690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44600" y="673100"/>
            <a:ext cx="15824200" cy="1676400"/>
          </a:xfrm>
        </p:spPr>
        <p:txBody>
          <a:bodyPr>
            <a:normAutofit/>
          </a:bodyPr>
          <a:lstStyle>
            <a:lvl1pPr marL="25400" indent="0" algn="ctr">
              <a:buNone/>
              <a:defRPr sz="4400"/>
            </a:lvl1pPr>
          </a:lstStyle>
          <a:p>
            <a:pPr lvl="0"/>
            <a:r>
              <a:rPr lang="en-US" dirty="0"/>
              <a:t>Title, 80, str, 44</a:t>
            </a:r>
            <a:endParaRPr lang="en-US" dirty="0"/>
          </a:p>
        </p:txBody>
      </p:sp>
      <p:graphicFrame>
        <p:nvGraphicFramePr>
          <p:cNvPr id="6" name="Diagram 5"/>
          <p:cNvGraphicFramePr/>
          <p:nvPr userDrawn="1"/>
        </p:nvGraphicFramePr>
        <p:xfrm>
          <a:off x="694164" y="2690666"/>
          <a:ext cx="17237732" cy="682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794625" y="6342063"/>
            <a:ext cx="3062288" cy="3175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5250" indent="0" algn="ctr">
              <a:buNone/>
              <a:defRPr sz="2800"/>
            </a:lvl1pPr>
          </a:lstStyle>
          <a:p>
            <a:pPr lvl="0"/>
            <a:r>
              <a:rPr lang="en-US" dirty="0"/>
              <a:t>Subtitle,  80, str, 26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98513" y="4600575"/>
            <a:ext cx="5311775" cy="2178050"/>
          </a:xfrm>
          <a:prstGeom prst="rect">
            <a:avLst/>
          </a:prstGeom>
        </p:spPr>
        <p:txBody>
          <a:bodyPr>
            <a:normAutofit/>
          </a:bodyPr>
          <a:lstStyle>
            <a:lvl1pPr marL="95250" indent="0">
              <a:buNone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Content1, 250, str, 22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46492" y="4402050"/>
            <a:ext cx="5311775" cy="2178050"/>
          </a:xfrm>
          <a:prstGeom prst="rect">
            <a:avLst/>
          </a:prstGeom>
        </p:spPr>
        <p:txBody>
          <a:bodyPr>
            <a:normAutofit/>
          </a:bodyPr>
          <a:lstStyle>
            <a:lvl1pPr marL="95250" indent="0">
              <a:buNone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Content3, 250, str, 22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13224" y="2690666"/>
            <a:ext cx="5311775" cy="2178050"/>
          </a:xfrm>
          <a:prstGeom prst="rect">
            <a:avLst/>
          </a:prstGeom>
        </p:spPr>
        <p:txBody>
          <a:bodyPr>
            <a:normAutofit/>
          </a:bodyPr>
          <a:lstStyle>
            <a:lvl1pPr marL="95250" indent="0">
              <a:buNone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Content2, 250, str, 22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Only">
  <p:cSld name="1_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9"/>
          <p:cNvSpPr/>
          <p:nvPr userDrawn="1"/>
        </p:nvSpPr>
        <p:spPr>
          <a:xfrm>
            <a:off x="11466329" y="7051290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3" name="Google Shape;61;p9"/>
          <p:cNvSpPr/>
          <p:nvPr userDrawn="1"/>
        </p:nvSpPr>
        <p:spPr>
          <a:xfrm>
            <a:off x="-12803371" y="-1089359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44600" y="673100"/>
            <a:ext cx="15824200" cy="1676400"/>
          </a:xfrm>
        </p:spPr>
        <p:txBody>
          <a:bodyPr>
            <a:normAutofit/>
          </a:bodyPr>
          <a:lstStyle>
            <a:lvl1pPr marL="25400" indent="0" algn="ctr">
              <a:buNone/>
              <a:defRPr sz="4400"/>
            </a:lvl1pPr>
          </a:lstStyle>
          <a:p>
            <a:pPr lvl="0"/>
            <a:r>
              <a:rPr lang="en-US" dirty="0"/>
              <a:t>Title, 80, str, 44</a:t>
            </a:r>
            <a:endParaRPr lang="en-US" dirty="0"/>
          </a:p>
        </p:txBody>
      </p:sp>
      <p:graphicFrame>
        <p:nvGraphicFramePr>
          <p:cNvPr id="5" name="Diagram 4"/>
          <p:cNvGraphicFramePr/>
          <p:nvPr userDrawn="1"/>
        </p:nvGraphicFramePr>
        <p:xfrm>
          <a:off x="2211614" y="2159000"/>
          <a:ext cx="141224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015014" y="4508930"/>
            <a:ext cx="5283200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88900" indent="0" algn="l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Content1, 450, str, 24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984014" y="4521630"/>
            <a:ext cx="5283200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88900" indent="0" algn="l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Content2, 450, str,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Only">
  <p:cSld name="1_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9"/>
          <p:cNvSpPr/>
          <p:nvPr userDrawn="1"/>
        </p:nvSpPr>
        <p:spPr>
          <a:xfrm>
            <a:off x="-8523471" y="6716565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3" name="Google Shape;61;p9"/>
          <p:cNvSpPr/>
          <p:nvPr userDrawn="1"/>
        </p:nvSpPr>
        <p:spPr>
          <a:xfrm>
            <a:off x="12723629" y="-3761990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44600" y="673100"/>
            <a:ext cx="15824200" cy="1676400"/>
          </a:xfrm>
        </p:spPr>
        <p:txBody>
          <a:bodyPr>
            <a:normAutofit/>
          </a:bodyPr>
          <a:lstStyle>
            <a:lvl1pPr marL="25400" indent="0" algn="ctr">
              <a:buNone/>
              <a:defRPr sz="4400"/>
            </a:lvl1pPr>
          </a:lstStyle>
          <a:p>
            <a:pPr lvl="0"/>
            <a:r>
              <a:rPr lang="en-US" dirty="0"/>
              <a:t>Title, 80, str, 44</a:t>
            </a:r>
            <a:endParaRPr lang="en-US" dirty="0"/>
          </a:p>
        </p:txBody>
      </p:sp>
      <p:graphicFrame>
        <p:nvGraphicFramePr>
          <p:cNvPr id="5" name="Diagram 4"/>
          <p:cNvGraphicFramePr/>
          <p:nvPr userDrawn="1"/>
        </p:nvGraphicFramePr>
        <p:xfrm>
          <a:off x="1016000" y="2714172"/>
          <a:ext cx="16256000" cy="678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218448" y="2902857"/>
            <a:ext cx="12279839" cy="1691329"/>
          </a:xfrm>
          <a:prstGeom prst="rect">
            <a:avLst/>
          </a:prstGeom>
        </p:spPr>
        <p:txBody>
          <a:bodyPr/>
          <a:lstStyle>
            <a:lvl1pPr marL="41275" indent="0">
              <a:lnSpc>
                <a:spcPct val="100000"/>
              </a:lnSpc>
              <a:buNone/>
              <a:defRPr sz="2400" spc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Content1, 350, str, 24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357816" y="5275943"/>
            <a:ext cx="12279839" cy="1691329"/>
          </a:xfrm>
          <a:prstGeom prst="rect">
            <a:avLst/>
          </a:prstGeom>
        </p:spPr>
        <p:txBody>
          <a:bodyPr/>
          <a:lstStyle>
            <a:lvl1pPr marL="41275" indent="0">
              <a:lnSpc>
                <a:spcPct val="100000"/>
              </a:lnSpc>
              <a:buNone/>
              <a:defRPr sz="2400" spc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Content2, 350, str, 24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55241" y="7649029"/>
            <a:ext cx="12279839" cy="1691329"/>
          </a:xfrm>
          <a:prstGeom prst="rect">
            <a:avLst/>
          </a:prstGeom>
        </p:spPr>
        <p:txBody>
          <a:bodyPr/>
          <a:lstStyle>
            <a:lvl1pPr marL="41275" indent="0">
              <a:lnSpc>
                <a:spcPct val="100000"/>
              </a:lnSpc>
              <a:buNone/>
              <a:defRPr sz="2400" spc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Content3, 350, str,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Only">
  <p:cSld name="1_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9"/>
          <p:cNvSpPr/>
          <p:nvPr userDrawn="1"/>
        </p:nvSpPr>
        <p:spPr>
          <a:xfrm>
            <a:off x="13384029" y="-3570435"/>
            <a:ext cx="11926297" cy="7140870"/>
          </a:xfrm>
          <a:custGeom>
            <a:avLst/>
            <a:gdLst/>
            <a:ahLst/>
            <a:cxnLst/>
            <a:rect l="l" t="t" r="r" b="b"/>
            <a:pathLst>
              <a:path w="11926297" h="7140870" extrusionOk="0">
                <a:moveTo>
                  <a:pt x="0" y="0"/>
                </a:moveTo>
                <a:lnTo>
                  <a:pt x="11926297" y="0"/>
                </a:lnTo>
                <a:lnTo>
                  <a:pt x="11926297" y="7140871"/>
                </a:lnTo>
                <a:lnTo>
                  <a:pt x="0" y="7140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3" name="Google Shape;61;p9"/>
          <p:cNvSpPr/>
          <p:nvPr userDrawn="1"/>
        </p:nvSpPr>
        <p:spPr>
          <a:xfrm>
            <a:off x="-13527271" y="6848141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 extrusionOk="0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44600" y="673100"/>
            <a:ext cx="15824200" cy="1676400"/>
          </a:xfrm>
        </p:spPr>
        <p:txBody>
          <a:bodyPr>
            <a:normAutofit/>
          </a:bodyPr>
          <a:lstStyle>
            <a:lvl1pPr marL="25400" indent="0" algn="ctr">
              <a:buNone/>
              <a:defRPr sz="4400"/>
            </a:lvl1pPr>
          </a:lstStyle>
          <a:p>
            <a:pPr lvl="0"/>
            <a:r>
              <a:rPr lang="en-US" dirty="0"/>
              <a:t>Title, 80, str, 44</a:t>
            </a:r>
            <a:endParaRPr lang="en-US" dirty="0"/>
          </a:p>
        </p:txBody>
      </p:sp>
      <p:graphicFrame>
        <p:nvGraphicFramePr>
          <p:cNvPr id="5" name="Diagram 4"/>
          <p:cNvGraphicFramePr/>
          <p:nvPr userDrawn="1"/>
        </p:nvGraphicFramePr>
        <p:xfrm>
          <a:off x="302451" y="2999014"/>
          <a:ext cx="16271577" cy="6216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8728" y="3754537"/>
            <a:ext cx="10515600" cy="1206079"/>
          </a:xfrm>
          <a:prstGeom prst="rect">
            <a:avLst/>
          </a:prstGeom>
        </p:spPr>
        <p:txBody>
          <a:bodyPr/>
          <a:lstStyle>
            <a:lvl1pPr marL="76200" indent="0">
              <a:lnSpc>
                <a:spcPct val="100000"/>
              </a:lnSpc>
              <a:buFont typeface="Arial" panose="020B0604020202020204" pitchFamily="34" charset="0"/>
              <a:buNone/>
              <a:defRPr sz="2400" spc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Content1, 300, str, 22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918728" y="5437286"/>
            <a:ext cx="10515600" cy="1206078"/>
          </a:xfrm>
          <a:prstGeom prst="rect">
            <a:avLst/>
          </a:prstGeom>
        </p:spPr>
        <p:txBody>
          <a:bodyPr/>
          <a:lstStyle>
            <a:lvl1pPr marL="76200" indent="0">
              <a:lnSpc>
                <a:spcPct val="100000"/>
              </a:lnSpc>
              <a:buFont typeface="Arial" panose="020B0604020202020204" pitchFamily="34" charset="0"/>
              <a:buNone/>
              <a:defRPr sz="2400" spc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Content2, 300, str, 22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918728" y="7056124"/>
            <a:ext cx="10515600" cy="1206078"/>
          </a:xfrm>
          <a:prstGeom prst="rect">
            <a:avLst/>
          </a:prstGeom>
        </p:spPr>
        <p:txBody>
          <a:bodyPr/>
          <a:lstStyle>
            <a:lvl1pPr marL="76200" indent="0">
              <a:lnSpc>
                <a:spcPct val="100000"/>
              </a:lnSpc>
              <a:buFont typeface="Arial" panose="020B0604020202020204" pitchFamily="34" charset="0"/>
              <a:buNone/>
              <a:defRPr sz="2400" spc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Content3, 300, str, 22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Content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11"/>
          <p:cNvSpPr/>
          <p:nvPr userDrawn="1"/>
        </p:nvSpPr>
        <p:spPr>
          <a:xfrm rot="2838901">
            <a:off x="-5006078" y="-1939330"/>
            <a:ext cx="10012156" cy="12932833"/>
          </a:xfrm>
          <a:custGeom>
            <a:avLst/>
            <a:gdLst/>
            <a:ahLst/>
            <a:cxnLst/>
            <a:rect l="l" t="t" r="r" b="b"/>
            <a:pathLst>
              <a:path w="10012156" h="12932833" extrusionOk="0">
                <a:moveTo>
                  <a:pt x="0" y="0"/>
                </a:moveTo>
                <a:lnTo>
                  <a:pt x="10012156" y="0"/>
                </a:lnTo>
                <a:lnTo>
                  <a:pt x="10012156" y="12932833"/>
                </a:lnTo>
                <a:lnTo>
                  <a:pt x="0" y="12932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278" t="-727" r="-55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Google Shape;90;p11"/>
          <p:cNvSpPr/>
          <p:nvPr userDrawn="1"/>
        </p:nvSpPr>
        <p:spPr>
          <a:xfrm>
            <a:off x="0" y="34290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9293" b="-3957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oogle Shape;91;p11"/>
          <p:cNvGrpSpPr/>
          <p:nvPr userDrawn="1"/>
        </p:nvGrpSpPr>
        <p:grpSpPr>
          <a:xfrm>
            <a:off x="3956335" y="4098247"/>
            <a:ext cx="1682699" cy="1682699"/>
            <a:chOff x="0" y="0"/>
            <a:chExt cx="812800" cy="812800"/>
          </a:xfrm>
        </p:grpSpPr>
        <p:sp>
          <p:nvSpPr>
            <p:cNvPr id="5" name="Google Shape;9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93;p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01.</a:t>
              </a:r>
              <a:endParaRPr lang="en-US" sz="3200" b="0" i="0" u="none" strike="noStrike" cap="none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grpSp>
        <p:nvGrpSpPr>
          <p:cNvPr id="7" name="Google Shape;94;p11"/>
          <p:cNvGrpSpPr/>
          <p:nvPr userDrawn="1"/>
        </p:nvGrpSpPr>
        <p:grpSpPr>
          <a:xfrm>
            <a:off x="8302651" y="4098247"/>
            <a:ext cx="1682699" cy="1682699"/>
            <a:chOff x="0" y="0"/>
            <a:chExt cx="812800" cy="812800"/>
          </a:xfrm>
        </p:grpSpPr>
        <p:sp>
          <p:nvSpPr>
            <p:cNvPr id="8" name="Google Shape;95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96;p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02.</a:t>
              </a:r>
              <a:endParaRPr lang="en-US" sz="3200" b="0" i="0" u="none" strike="noStrike" cap="none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grpSp>
        <p:nvGrpSpPr>
          <p:cNvPr id="10" name="Google Shape;97;p11"/>
          <p:cNvGrpSpPr/>
          <p:nvPr userDrawn="1"/>
        </p:nvGrpSpPr>
        <p:grpSpPr>
          <a:xfrm>
            <a:off x="12891151" y="4098247"/>
            <a:ext cx="1682699" cy="1682699"/>
            <a:chOff x="0" y="0"/>
            <a:chExt cx="812800" cy="812800"/>
          </a:xfrm>
        </p:grpSpPr>
        <p:sp>
          <p:nvSpPr>
            <p:cNvPr id="11" name="Google Shape;9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99;p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Dela Gothic One" panose="00000500000000000000" charset="-128"/>
                  <a:ea typeface="Dela Gothic One" panose="00000500000000000000" charset="-128"/>
                  <a:cs typeface="Dela Gothic One" panose="00000500000000000000" charset="-128"/>
                  <a:sym typeface="Dela Gothic One" panose="00000500000000000000" charset="-128"/>
                </a:rPr>
                <a:t>03.</a:t>
              </a:r>
              <a:endParaRPr lang="en-US" sz="3200" b="0" i="0" u="none" strike="noStrike" cap="none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endParaRPr>
            </a:p>
          </p:txBody>
        </p:sp>
      </p:grpSp>
      <p:sp>
        <p:nvSpPr>
          <p:cNvPr id="26" name="Google Shape;107;p11"/>
          <p:cNvSpPr/>
          <p:nvPr userDrawn="1"/>
        </p:nvSpPr>
        <p:spPr>
          <a:xfrm>
            <a:off x="13625125" y="845072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108;p11"/>
          <p:cNvSpPr/>
          <p:nvPr userDrawn="1"/>
        </p:nvSpPr>
        <p:spPr>
          <a:xfrm>
            <a:off x="111563" y="3022523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109;p11"/>
          <p:cNvSpPr/>
          <p:nvPr userDrawn="1"/>
        </p:nvSpPr>
        <p:spPr>
          <a:xfrm>
            <a:off x="10973868" y="8723967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110;p11"/>
          <p:cNvSpPr/>
          <p:nvPr userDrawn="1"/>
        </p:nvSpPr>
        <p:spPr>
          <a:xfrm>
            <a:off x="-2539694" y="3295767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111;p11"/>
          <p:cNvSpPr/>
          <p:nvPr userDrawn="1"/>
        </p:nvSpPr>
        <p:spPr>
          <a:xfrm rot="8321977">
            <a:off x="14891334" y="-1380058"/>
            <a:ext cx="9040602" cy="5413060"/>
          </a:xfrm>
          <a:custGeom>
            <a:avLst/>
            <a:gdLst/>
            <a:ahLst/>
            <a:cxnLst/>
            <a:rect l="l" t="t" r="r" b="b"/>
            <a:pathLst>
              <a:path w="9040602" h="5413060" extrusionOk="0">
                <a:moveTo>
                  <a:pt x="0" y="0"/>
                </a:moveTo>
                <a:lnTo>
                  <a:pt x="9040602" y="0"/>
                </a:lnTo>
                <a:lnTo>
                  <a:pt x="9040602" y="5413061"/>
                </a:lnTo>
                <a:lnTo>
                  <a:pt x="0" y="5413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Google Shape;10;p3"/>
          <p:cNvSpPr txBox="1">
            <a:spLocks noGrp="1"/>
          </p:cNvSpPr>
          <p:nvPr>
            <p:ph type="ctrTitle" hasCustomPrompt="1"/>
          </p:nvPr>
        </p:nvSpPr>
        <p:spPr>
          <a:xfrm>
            <a:off x="973875" y="659500"/>
            <a:ext cx="16257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plan, 60, str</a:t>
            </a:r>
            <a:endParaRPr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2584304" y="6314307"/>
            <a:ext cx="4424362" cy="3328988"/>
          </a:xfrm>
        </p:spPr>
        <p:txBody>
          <a:bodyPr/>
          <a:lstStyle>
            <a:lvl1pPr marL="25400" indent="0" algn="ctr">
              <a:buNone/>
              <a:defRPr lang="en-US" sz="32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Plan1, 120, str</a:t>
            </a:r>
            <a:endParaRPr lang="en-US" dirty="0"/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7338200" y="6348719"/>
            <a:ext cx="4424362" cy="3328988"/>
          </a:xfrm>
        </p:spPr>
        <p:txBody>
          <a:bodyPr/>
          <a:lstStyle>
            <a:lvl1pPr marL="25400" indent="0" algn="ctr">
              <a:buNone/>
              <a:defRPr lang="en-US" sz="32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Plan2, 120, str</a:t>
            </a:r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2" hasCustomPrompt="1"/>
          </p:nvPr>
        </p:nvSpPr>
        <p:spPr>
          <a:xfrm>
            <a:off x="12092096" y="6383131"/>
            <a:ext cx="4424362" cy="3328988"/>
          </a:xfrm>
        </p:spPr>
        <p:txBody>
          <a:bodyPr/>
          <a:lstStyle>
            <a:lvl1pPr marL="25400" indent="0" algn="ctr">
              <a:buNone/>
              <a:defRPr lang="en-US" sz="32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Plan3, 120, str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matchingName="Title Slid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 hasCustomPrompt="1"/>
          </p:nvPr>
        </p:nvSpPr>
        <p:spPr>
          <a:xfrm>
            <a:off x="973875" y="659500"/>
            <a:ext cx="16257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120, str</a:t>
            </a:r>
            <a:endParaRPr dirty="0"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 hasCustomPrompt="1"/>
          </p:nvPr>
        </p:nvSpPr>
        <p:spPr>
          <a:xfrm>
            <a:off x="5298950" y="3069091"/>
            <a:ext cx="7914354" cy="586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82600" lvl="0" indent="-45720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Content, 350, str</a:t>
            </a:r>
            <a:endParaRPr dirty="0"/>
          </a:p>
        </p:txBody>
      </p:sp>
      <p:sp>
        <p:nvSpPr>
          <p:cNvPr id="12" name="Google Shape;12;p3"/>
          <p:cNvSpPr/>
          <p:nvPr/>
        </p:nvSpPr>
        <p:spPr>
          <a:xfrm>
            <a:off x="-3273550" y="2542583"/>
            <a:ext cx="8572500" cy="8239125"/>
          </a:xfrm>
          <a:custGeom>
            <a:avLst/>
            <a:gdLst/>
            <a:ahLst/>
            <a:cxnLst/>
            <a:rect l="l" t="t" r="r" b="b"/>
            <a:pathLst>
              <a:path w="8572500" h="8239125" extrusionOk="0">
                <a:moveTo>
                  <a:pt x="0" y="0"/>
                </a:moveTo>
                <a:lnTo>
                  <a:pt x="8572500" y="0"/>
                </a:lnTo>
                <a:lnTo>
                  <a:pt x="8572500" y="8239125"/>
                </a:lnTo>
                <a:lnTo>
                  <a:pt x="0" y="8239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r="-109"/>
            </a:stretch>
          </a:blipFill>
          <a:ln>
            <a:noFill/>
          </a:ln>
        </p:spPr>
      </p:sp>
      <p:sp>
        <p:nvSpPr>
          <p:cNvPr id="13" name="Google Shape;13;p3"/>
          <p:cNvSpPr/>
          <p:nvPr/>
        </p:nvSpPr>
        <p:spPr>
          <a:xfrm>
            <a:off x="12069880" y="4865740"/>
            <a:ext cx="10767347" cy="6446949"/>
          </a:xfrm>
          <a:custGeom>
            <a:avLst/>
            <a:gdLst/>
            <a:ahLst/>
            <a:cxnLst/>
            <a:rect l="l" t="t" r="r" b="b"/>
            <a:pathLst>
              <a:path w="10767347" h="6446949" extrusionOk="0">
                <a:moveTo>
                  <a:pt x="0" y="0"/>
                </a:moveTo>
                <a:lnTo>
                  <a:pt x="10767347" y="0"/>
                </a:lnTo>
                <a:lnTo>
                  <a:pt x="10767347" y="6446949"/>
                </a:lnTo>
                <a:lnTo>
                  <a:pt x="0" y="6446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566134" y="5025929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12510895" y="7710737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1"/>
                </a:lnTo>
                <a:lnTo>
                  <a:pt x="0" y="1222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136276" y="5637130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13213304" y="8321937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1" y="0"/>
                </a:lnTo>
                <a:lnTo>
                  <a:pt x="5786511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12"/>
          <p:cNvSpPr/>
          <p:nvPr userDrawn="1"/>
        </p:nvSpPr>
        <p:spPr>
          <a:xfrm>
            <a:off x="0" y="34290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9293" b="-3957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Google Shape;117;p12"/>
          <p:cNvSpPr/>
          <p:nvPr userDrawn="1"/>
        </p:nvSpPr>
        <p:spPr>
          <a:xfrm>
            <a:off x="-1995898" y="1270635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 extrusionOk="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119;p12"/>
          <p:cNvSpPr txBox="1"/>
          <p:nvPr userDrawn="1"/>
        </p:nvSpPr>
        <p:spPr>
          <a:xfrm>
            <a:off x="16152991" y="309731"/>
            <a:ext cx="1804789" cy="21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5" b="0" i="0" u="none" strike="noStrike" cap="none">
                <a:solidFill>
                  <a:srgbClr val="C8510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MANDATORY PAGE</a:t>
            </a:r>
            <a:endParaRPr lang="en-US" sz="1455" b="0" i="0" u="none" strike="noStrike" cap="none">
              <a:solidFill>
                <a:srgbClr val="C8510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120;p12"/>
          <p:cNvSpPr/>
          <p:nvPr userDrawn="1"/>
        </p:nvSpPr>
        <p:spPr>
          <a:xfrm rot="20760110">
            <a:off x="14179449" y="-3304819"/>
            <a:ext cx="9201686" cy="10240788"/>
          </a:xfrm>
          <a:custGeom>
            <a:avLst/>
            <a:gdLst/>
            <a:ahLst/>
            <a:cxnLst/>
            <a:rect l="l" t="t" r="r" b="b"/>
            <a:pathLst>
              <a:path w="9201686" h="10240788" extrusionOk="0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478" b="-477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121;p12"/>
          <p:cNvSpPr/>
          <p:nvPr userDrawn="1"/>
        </p:nvSpPr>
        <p:spPr>
          <a:xfrm>
            <a:off x="12772363" y="4155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125;p12"/>
          <p:cNvSpPr/>
          <p:nvPr userDrawn="1"/>
        </p:nvSpPr>
        <p:spPr>
          <a:xfrm>
            <a:off x="13454184" y="102676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126;p12"/>
          <p:cNvSpPr/>
          <p:nvPr userDrawn="1"/>
        </p:nvSpPr>
        <p:spPr>
          <a:xfrm>
            <a:off x="1007043" y="8234867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127;p12"/>
          <p:cNvSpPr/>
          <p:nvPr userDrawn="1"/>
        </p:nvSpPr>
        <p:spPr>
          <a:xfrm>
            <a:off x="-1995898" y="7723150"/>
            <a:ext cx="6324586" cy="1023433"/>
          </a:xfrm>
          <a:custGeom>
            <a:avLst/>
            <a:gdLst/>
            <a:ahLst/>
            <a:cxnLst/>
            <a:rect l="l" t="t" r="r" b="b"/>
            <a:pathLst>
              <a:path w="6324586" h="1023433" extrusionOk="0">
                <a:moveTo>
                  <a:pt x="0" y="0"/>
                </a:moveTo>
                <a:lnTo>
                  <a:pt x="6324586" y="0"/>
                </a:lnTo>
                <a:lnTo>
                  <a:pt x="6324586" y="1023433"/>
                </a:lnTo>
                <a:lnTo>
                  <a:pt x="0" y="1023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295650" y="2149475"/>
            <a:ext cx="11406188" cy="5392738"/>
          </a:xfrm>
        </p:spPr>
        <p:txBody>
          <a:bodyPr anchor="ctr"/>
          <a:lstStyle>
            <a:lvl1pPr marL="25400" indent="0" algn="ctr">
              <a:buNone/>
              <a:defRPr lang="en-US" sz="72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Module, 120, str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;p13"/>
          <p:cNvSpPr/>
          <p:nvPr userDrawn="1"/>
        </p:nvSpPr>
        <p:spPr>
          <a:xfrm>
            <a:off x="0" y="34290"/>
            <a:ext cx="18288000" cy="10224135"/>
          </a:xfrm>
          <a:custGeom>
            <a:avLst/>
            <a:gdLst/>
            <a:ahLst/>
            <a:cxnLst/>
            <a:rect l="l" t="t" r="r" b="b"/>
            <a:pathLst>
              <a:path w="18288000" h="10224135" extrusionOk="0">
                <a:moveTo>
                  <a:pt x="0" y="0"/>
                </a:moveTo>
                <a:lnTo>
                  <a:pt x="18288000" y="0"/>
                </a:lnTo>
                <a:lnTo>
                  <a:pt x="18288000" y="10224135"/>
                </a:lnTo>
                <a:lnTo>
                  <a:pt x="0" y="10224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9293" b="-3957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Google Shape;135;p13"/>
          <p:cNvSpPr/>
          <p:nvPr userDrawn="1"/>
        </p:nvSpPr>
        <p:spPr>
          <a:xfrm rot="8321977">
            <a:off x="-4722591" y="57095"/>
            <a:ext cx="9040602" cy="5413060"/>
          </a:xfrm>
          <a:custGeom>
            <a:avLst/>
            <a:gdLst/>
            <a:ahLst/>
            <a:cxnLst/>
            <a:rect l="l" t="t" r="r" b="b"/>
            <a:pathLst>
              <a:path w="9040602" h="5413060" extrusionOk="0">
                <a:moveTo>
                  <a:pt x="0" y="0"/>
                </a:moveTo>
                <a:lnTo>
                  <a:pt x="9040602" y="0"/>
                </a:lnTo>
                <a:lnTo>
                  <a:pt x="9040602" y="5413060"/>
                </a:lnTo>
                <a:lnTo>
                  <a:pt x="0" y="5413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136;p13"/>
          <p:cNvSpPr/>
          <p:nvPr userDrawn="1"/>
        </p:nvSpPr>
        <p:spPr>
          <a:xfrm>
            <a:off x="12379957" y="342988"/>
            <a:ext cx="13715748" cy="9601024"/>
          </a:xfrm>
          <a:custGeom>
            <a:avLst/>
            <a:gdLst/>
            <a:ahLst/>
            <a:cxnLst/>
            <a:rect l="l" t="t" r="r" b="b"/>
            <a:pathLst>
              <a:path w="13715748" h="9601024" extrusionOk="0">
                <a:moveTo>
                  <a:pt x="0" y="0"/>
                </a:moveTo>
                <a:lnTo>
                  <a:pt x="13715748" y="0"/>
                </a:lnTo>
                <a:lnTo>
                  <a:pt x="13715748" y="9601024"/>
                </a:lnTo>
                <a:lnTo>
                  <a:pt x="0" y="9601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oogle Shape;137;p13"/>
          <p:cNvGrpSpPr/>
          <p:nvPr userDrawn="1"/>
        </p:nvGrpSpPr>
        <p:grpSpPr>
          <a:xfrm>
            <a:off x="4979958" y="3835709"/>
            <a:ext cx="8494480" cy="4872331"/>
            <a:chOff x="0" y="0"/>
            <a:chExt cx="7981950" cy="4578350"/>
          </a:xfrm>
        </p:grpSpPr>
        <p:sp>
          <p:nvSpPr>
            <p:cNvPr id="6" name="Google Shape;138;p1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 extrusionOk="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39;p13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 extrusionOk="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40;p1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 extrusionOk="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1;p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 extrusionOk="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" name="Google Shape;143;p13"/>
          <p:cNvSpPr/>
          <p:nvPr userDrawn="1"/>
        </p:nvSpPr>
        <p:spPr>
          <a:xfrm>
            <a:off x="-493755" y="4262330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144;p13"/>
          <p:cNvSpPr/>
          <p:nvPr userDrawn="1"/>
        </p:nvSpPr>
        <p:spPr>
          <a:xfrm>
            <a:off x="-2391658" y="6879627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145;p13"/>
          <p:cNvSpPr/>
          <p:nvPr userDrawn="1"/>
        </p:nvSpPr>
        <p:spPr>
          <a:xfrm>
            <a:off x="14162131" y="64161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146;p13"/>
          <p:cNvSpPr/>
          <p:nvPr userDrawn="1"/>
        </p:nvSpPr>
        <p:spPr>
          <a:xfrm>
            <a:off x="-2853547" y="4548367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10;p3"/>
          <p:cNvSpPr txBox="1">
            <a:spLocks noGrp="1"/>
          </p:cNvSpPr>
          <p:nvPr>
            <p:ph type="ctrTitle" hasCustomPrompt="1"/>
          </p:nvPr>
        </p:nvSpPr>
        <p:spPr>
          <a:xfrm>
            <a:off x="973875" y="659500"/>
            <a:ext cx="16257000" cy="249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60, str</a:t>
            </a:r>
            <a:endParaRPr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4262438"/>
            <a:ext cx="6283325" cy="3840162"/>
          </a:xfrm>
        </p:spPr>
        <p:txBody>
          <a:bodyPr/>
          <a:lstStyle>
            <a:lvl1pPr marL="25400" indent="0">
              <a:buNone/>
              <a:defRPr/>
            </a:lvl1pPr>
          </a:lstStyle>
          <a:p>
            <a:r>
              <a:rPr lang="en-US" dirty="0"/>
              <a:t>Image,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123950" y="8956234"/>
            <a:ext cx="16106775" cy="1091054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summary, 200, str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;p14"/>
          <p:cNvSpPr/>
          <p:nvPr userDrawn="1"/>
        </p:nvSpPr>
        <p:spPr>
          <a:xfrm>
            <a:off x="0" y="34290"/>
            <a:ext cx="18288000" cy="10424160"/>
          </a:xfrm>
          <a:custGeom>
            <a:avLst/>
            <a:gdLst/>
            <a:ahLst/>
            <a:cxnLst/>
            <a:rect l="l" t="t" r="r" b="b"/>
            <a:pathLst>
              <a:path w="18288000" h="10424160" extrusionOk="0">
                <a:moveTo>
                  <a:pt x="0" y="0"/>
                </a:moveTo>
                <a:lnTo>
                  <a:pt x="18288000" y="0"/>
                </a:lnTo>
                <a:lnTo>
                  <a:pt x="18288000" y="10424160"/>
                </a:lnTo>
                <a:lnTo>
                  <a:pt x="0" y="1042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8539" b="-3689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155;p14"/>
          <p:cNvSpPr/>
          <p:nvPr userDrawn="1"/>
        </p:nvSpPr>
        <p:spPr>
          <a:xfrm rot="20760110">
            <a:off x="-1719150" y="1597131"/>
            <a:ext cx="9201686" cy="10240788"/>
          </a:xfrm>
          <a:custGeom>
            <a:avLst/>
            <a:gdLst/>
            <a:ahLst/>
            <a:cxnLst/>
            <a:rect l="l" t="t" r="r" b="b"/>
            <a:pathLst>
              <a:path w="9201686" h="10240788" extrusionOk="0">
                <a:moveTo>
                  <a:pt x="0" y="0"/>
                </a:moveTo>
                <a:lnTo>
                  <a:pt x="9201686" y="0"/>
                </a:lnTo>
                <a:lnTo>
                  <a:pt x="9201686" y="10240788"/>
                </a:lnTo>
                <a:lnTo>
                  <a:pt x="0" y="10240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478" b="-477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157;p14"/>
          <p:cNvSpPr/>
          <p:nvPr userDrawn="1"/>
        </p:nvSpPr>
        <p:spPr>
          <a:xfrm>
            <a:off x="14162131" y="641614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158;p14"/>
          <p:cNvSpPr/>
          <p:nvPr userDrawn="1"/>
        </p:nvSpPr>
        <p:spPr>
          <a:xfrm>
            <a:off x="-2449987" y="6870235"/>
            <a:ext cx="5786510" cy="1222400"/>
          </a:xfrm>
          <a:custGeom>
            <a:avLst/>
            <a:gdLst/>
            <a:ahLst/>
            <a:cxnLst/>
            <a:rect l="l" t="t" r="r" b="b"/>
            <a:pathLst>
              <a:path w="5786510" h="1222400" extrusionOk="0">
                <a:moveTo>
                  <a:pt x="0" y="0"/>
                </a:moveTo>
                <a:lnTo>
                  <a:pt x="5786510" y="0"/>
                </a:lnTo>
                <a:lnTo>
                  <a:pt x="5786510" y="1222400"/>
                </a:lnTo>
                <a:lnTo>
                  <a:pt x="0" y="12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159;p14"/>
          <p:cNvSpPr/>
          <p:nvPr userDrawn="1"/>
        </p:nvSpPr>
        <p:spPr>
          <a:xfrm>
            <a:off x="14864540" y="1252814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160;p14"/>
          <p:cNvSpPr/>
          <p:nvPr userDrawn="1"/>
        </p:nvSpPr>
        <p:spPr>
          <a:xfrm>
            <a:off x="-1057947" y="560519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10438281" y="922613"/>
            <a:ext cx="6076950" cy="8393112"/>
          </a:xfrm>
        </p:spPr>
        <p:txBody>
          <a:bodyPr/>
          <a:lstStyle>
            <a:lvl1pPr marL="25400" indent="0">
              <a:buNone/>
              <a:defRPr/>
            </a:lvl1pPr>
          </a:lstStyle>
          <a:p>
            <a:r>
              <a:rPr lang="en-US" dirty="0"/>
              <a:t>Image,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6" name="Google Shape;10;p3"/>
          <p:cNvSpPr txBox="1">
            <a:spLocks noGrp="1"/>
          </p:cNvSpPr>
          <p:nvPr>
            <p:ph type="ctrTitle" hasCustomPrompt="1"/>
          </p:nvPr>
        </p:nvSpPr>
        <p:spPr>
          <a:xfrm>
            <a:off x="973875" y="830950"/>
            <a:ext cx="9046425" cy="249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60, str</a:t>
            </a:r>
            <a:endParaRPr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73138" y="3962400"/>
            <a:ext cx="9047162" cy="727710"/>
          </a:xfrm>
        </p:spPr>
        <p:txBody>
          <a:bodyPr>
            <a:normAutofit/>
          </a:bodyPr>
          <a:lstStyle>
            <a:lvl1pPr marL="25400" indent="0">
              <a:buNone/>
              <a:defRPr lang="en-US" sz="28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Subtitle1, 60, str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973138" y="4999038"/>
            <a:ext cx="9047162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Content1, 120, str</a:t>
            </a:r>
            <a:endParaRPr lang="en-US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92188" y="7391400"/>
            <a:ext cx="9047162" cy="727710"/>
          </a:xfrm>
        </p:spPr>
        <p:txBody>
          <a:bodyPr>
            <a:normAutofit/>
          </a:bodyPr>
          <a:lstStyle>
            <a:lvl1pPr marL="25400" indent="0">
              <a:buNone/>
              <a:defRPr lang="en-US" sz="28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Subtitle2, 60, str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992188" y="8428038"/>
            <a:ext cx="9047162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Content2, 120, str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1;p16"/>
          <p:cNvSpPr/>
          <p:nvPr userDrawn="1"/>
        </p:nvSpPr>
        <p:spPr>
          <a:xfrm>
            <a:off x="11288279" y="389069"/>
            <a:ext cx="9845270" cy="12703574"/>
          </a:xfrm>
          <a:custGeom>
            <a:avLst/>
            <a:gdLst/>
            <a:ahLst/>
            <a:cxnLst/>
            <a:rect l="l" t="t" r="r" b="b"/>
            <a:pathLst>
              <a:path w="9845270" h="12703574" extrusionOk="0">
                <a:moveTo>
                  <a:pt x="0" y="0"/>
                </a:moveTo>
                <a:lnTo>
                  <a:pt x="9845270" y="0"/>
                </a:lnTo>
                <a:lnTo>
                  <a:pt x="9845270" y="12703574"/>
                </a:lnTo>
                <a:lnTo>
                  <a:pt x="0" y="12703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Google Shape;192;p16"/>
          <p:cNvSpPr/>
          <p:nvPr userDrawn="1"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Google Shape;193;p16"/>
          <p:cNvSpPr/>
          <p:nvPr userDrawn="1"/>
        </p:nvSpPr>
        <p:spPr>
          <a:xfrm>
            <a:off x="1028700" y="5294709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94;p16"/>
          <p:cNvSpPr/>
          <p:nvPr userDrawn="1"/>
        </p:nvSpPr>
        <p:spPr>
          <a:xfrm>
            <a:off x="5318376" y="5275921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195;p16"/>
          <p:cNvSpPr/>
          <p:nvPr userDrawn="1"/>
        </p:nvSpPr>
        <p:spPr>
          <a:xfrm>
            <a:off x="9605817" y="5282310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196;p16"/>
          <p:cNvSpPr/>
          <p:nvPr userDrawn="1"/>
        </p:nvSpPr>
        <p:spPr>
          <a:xfrm>
            <a:off x="13717568" y="5282310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" name="Google Shape;197;p16"/>
          <p:cNvCxnSpPr/>
          <p:nvPr userDrawn="1"/>
        </p:nvCxnSpPr>
        <p:spPr>
          <a:xfrm>
            <a:off x="1382295" y="5438346"/>
            <a:ext cx="3936102" cy="47625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198;p16"/>
          <p:cNvCxnSpPr/>
          <p:nvPr userDrawn="1"/>
        </p:nvCxnSpPr>
        <p:spPr>
          <a:xfrm>
            <a:off x="5671990" y="5432139"/>
            <a:ext cx="3933830" cy="47625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99;p16"/>
          <p:cNvCxnSpPr/>
          <p:nvPr userDrawn="1"/>
        </p:nvCxnSpPr>
        <p:spPr>
          <a:xfrm>
            <a:off x="9959423" y="5428916"/>
            <a:ext cx="3934961" cy="47625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200;p16"/>
          <p:cNvCxnSpPr/>
          <p:nvPr userDrawn="1"/>
        </p:nvCxnSpPr>
        <p:spPr>
          <a:xfrm>
            <a:off x="13522510" y="5422728"/>
            <a:ext cx="3736790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201;p16"/>
          <p:cNvGrpSpPr/>
          <p:nvPr userDrawn="1"/>
        </p:nvGrpSpPr>
        <p:grpSpPr>
          <a:xfrm>
            <a:off x="879026" y="3775099"/>
            <a:ext cx="1157660" cy="1157660"/>
            <a:chOff x="0" y="0"/>
            <a:chExt cx="812800" cy="812800"/>
          </a:xfrm>
        </p:grpSpPr>
        <p:sp>
          <p:nvSpPr>
            <p:cNvPr id="13" name="Google Shape;20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203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00" tIns="36700" rIns="36700" bIns="367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5" name="Google Shape;204;p16"/>
          <p:cNvSpPr/>
          <p:nvPr userDrawn="1"/>
        </p:nvSpPr>
        <p:spPr>
          <a:xfrm>
            <a:off x="1131319" y="3998796"/>
            <a:ext cx="653075" cy="636451"/>
          </a:xfrm>
          <a:custGeom>
            <a:avLst/>
            <a:gdLst/>
            <a:ahLst/>
            <a:cxnLst/>
            <a:rect l="l" t="t" r="r" b="b"/>
            <a:pathLst>
              <a:path w="653075" h="636451" extrusionOk="0">
                <a:moveTo>
                  <a:pt x="0" y="0"/>
                </a:moveTo>
                <a:lnTo>
                  <a:pt x="653075" y="0"/>
                </a:lnTo>
                <a:lnTo>
                  <a:pt x="653075" y="636450"/>
                </a:lnTo>
                <a:lnTo>
                  <a:pt x="0" y="636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oogle Shape;205;p16"/>
          <p:cNvGrpSpPr/>
          <p:nvPr userDrawn="1"/>
        </p:nvGrpSpPr>
        <p:grpSpPr>
          <a:xfrm>
            <a:off x="5093162" y="3775099"/>
            <a:ext cx="1157660" cy="1157660"/>
            <a:chOff x="0" y="0"/>
            <a:chExt cx="812800" cy="812800"/>
          </a:xfrm>
        </p:grpSpPr>
        <p:sp>
          <p:nvSpPr>
            <p:cNvPr id="17" name="Google Shape;206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07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00" tIns="36700" rIns="36700" bIns="367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5" name="Google Shape;208;p16"/>
          <p:cNvGrpSpPr/>
          <p:nvPr userDrawn="1"/>
        </p:nvGrpSpPr>
        <p:grpSpPr>
          <a:xfrm>
            <a:off x="9605817" y="3775099"/>
            <a:ext cx="1157660" cy="1157660"/>
            <a:chOff x="0" y="0"/>
            <a:chExt cx="812800" cy="812800"/>
          </a:xfrm>
        </p:grpSpPr>
        <p:sp>
          <p:nvSpPr>
            <p:cNvPr id="26" name="Google Shape;209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10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00" tIns="36700" rIns="36700" bIns="367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8" name="Google Shape;211;p16"/>
          <p:cNvGrpSpPr/>
          <p:nvPr userDrawn="1"/>
        </p:nvGrpSpPr>
        <p:grpSpPr>
          <a:xfrm>
            <a:off x="13547713" y="3738191"/>
            <a:ext cx="1157660" cy="1157660"/>
            <a:chOff x="0" y="0"/>
            <a:chExt cx="812800" cy="812800"/>
          </a:xfrm>
        </p:grpSpPr>
        <p:sp>
          <p:nvSpPr>
            <p:cNvPr id="29" name="Google Shape;21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213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700" tIns="36700" rIns="36700" bIns="367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1" name="Google Shape;214;p16"/>
          <p:cNvSpPr/>
          <p:nvPr userDrawn="1"/>
        </p:nvSpPr>
        <p:spPr>
          <a:xfrm>
            <a:off x="14126544" y="1867813"/>
            <a:ext cx="7315200" cy="1545336"/>
          </a:xfrm>
          <a:custGeom>
            <a:avLst/>
            <a:gdLst/>
            <a:ahLst/>
            <a:cxnLst/>
            <a:rect l="l" t="t" r="r" b="b"/>
            <a:pathLst>
              <a:path w="7315200" h="1545336" extrusionOk="0">
                <a:moveTo>
                  <a:pt x="0" y="0"/>
                </a:moveTo>
                <a:lnTo>
                  <a:pt x="7315200" y="0"/>
                </a:lnTo>
                <a:lnTo>
                  <a:pt x="7315200" y="1545336"/>
                </a:lnTo>
                <a:lnTo>
                  <a:pt x="0" y="154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Google Shape;215;p16"/>
          <p:cNvSpPr/>
          <p:nvPr userDrawn="1"/>
        </p:nvSpPr>
        <p:spPr>
          <a:xfrm>
            <a:off x="12621659" y="2857473"/>
            <a:ext cx="4713606" cy="762747"/>
          </a:xfrm>
          <a:custGeom>
            <a:avLst/>
            <a:gdLst/>
            <a:ahLst/>
            <a:cxnLst/>
            <a:rect l="l" t="t" r="r" b="b"/>
            <a:pathLst>
              <a:path w="4713606" h="762747" extrusionOk="0">
                <a:moveTo>
                  <a:pt x="0" y="0"/>
                </a:moveTo>
                <a:lnTo>
                  <a:pt x="4713606" y="0"/>
                </a:lnTo>
                <a:lnTo>
                  <a:pt x="4713606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216;p16"/>
          <p:cNvSpPr/>
          <p:nvPr userDrawn="1"/>
        </p:nvSpPr>
        <p:spPr>
          <a:xfrm>
            <a:off x="-3601065" y="9280514"/>
            <a:ext cx="5637751" cy="912291"/>
          </a:xfrm>
          <a:custGeom>
            <a:avLst/>
            <a:gdLst/>
            <a:ahLst/>
            <a:cxnLst/>
            <a:rect l="l" t="t" r="r" b="b"/>
            <a:pathLst>
              <a:path w="5637751" h="912291" extrusionOk="0">
                <a:moveTo>
                  <a:pt x="0" y="0"/>
                </a:moveTo>
                <a:lnTo>
                  <a:pt x="5637751" y="0"/>
                </a:lnTo>
                <a:lnTo>
                  <a:pt x="5637751" y="912290"/>
                </a:lnTo>
                <a:lnTo>
                  <a:pt x="0" y="912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4" name="Google Shape;217;p16"/>
          <p:cNvSpPr/>
          <p:nvPr userDrawn="1"/>
        </p:nvSpPr>
        <p:spPr>
          <a:xfrm>
            <a:off x="5366482" y="4044481"/>
            <a:ext cx="611020" cy="618897"/>
          </a:xfrm>
          <a:custGeom>
            <a:avLst/>
            <a:gdLst/>
            <a:ahLst/>
            <a:cxnLst/>
            <a:rect l="l" t="t" r="r" b="b"/>
            <a:pathLst>
              <a:path w="611020" h="618897" extrusionOk="0">
                <a:moveTo>
                  <a:pt x="0" y="0"/>
                </a:moveTo>
                <a:lnTo>
                  <a:pt x="611020" y="0"/>
                </a:lnTo>
                <a:lnTo>
                  <a:pt x="611020" y="618897"/>
                </a:lnTo>
                <a:lnTo>
                  <a:pt x="0" y="618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218;p16"/>
          <p:cNvSpPr/>
          <p:nvPr userDrawn="1"/>
        </p:nvSpPr>
        <p:spPr>
          <a:xfrm>
            <a:off x="9843040" y="4021638"/>
            <a:ext cx="683215" cy="664582"/>
          </a:xfrm>
          <a:custGeom>
            <a:avLst/>
            <a:gdLst/>
            <a:ahLst/>
            <a:cxnLst/>
            <a:rect l="l" t="t" r="r" b="b"/>
            <a:pathLst>
              <a:path w="683215" h="664582" extrusionOk="0">
                <a:moveTo>
                  <a:pt x="0" y="0"/>
                </a:moveTo>
                <a:lnTo>
                  <a:pt x="683215" y="0"/>
                </a:lnTo>
                <a:lnTo>
                  <a:pt x="683215" y="664582"/>
                </a:lnTo>
                <a:lnTo>
                  <a:pt x="0" y="664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219;p16"/>
          <p:cNvSpPr/>
          <p:nvPr userDrawn="1"/>
        </p:nvSpPr>
        <p:spPr>
          <a:xfrm>
            <a:off x="13863888" y="3961887"/>
            <a:ext cx="647666" cy="664582"/>
          </a:xfrm>
          <a:custGeom>
            <a:avLst/>
            <a:gdLst/>
            <a:ahLst/>
            <a:cxnLst/>
            <a:rect l="l" t="t" r="r" b="b"/>
            <a:pathLst>
              <a:path w="647666" h="664582" extrusionOk="0">
                <a:moveTo>
                  <a:pt x="0" y="0"/>
                </a:moveTo>
                <a:lnTo>
                  <a:pt x="647666" y="0"/>
                </a:lnTo>
                <a:lnTo>
                  <a:pt x="647666" y="664582"/>
                </a:lnTo>
                <a:lnTo>
                  <a:pt x="0" y="664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10;p3"/>
          <p:cNvSpPr txBox="1">
            <a:spLocks noGrp="1"/>
          </p:cNvSpPr>
          <p:nvPr>
            <p:ph type="ctrTitle" hasCustomPrompt="1"/>
          </p:nvPr>
        </p:nvSpPr>
        <p:spPr>
          <a:xfrm>
            <a:off x="973875" y="659500"/>
            <a:ext cx="16257000" cy="232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60, str</a:t>
            </a:r>
            <a:endParaRPr dirty="0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879026" y="6135305"/>
            <a:ext cx="4214136" cy="1122497"/>
          </a:xfrm>
        </p:spPr>
        <p:txBody>
          <a:bodyPr>
            <a:normAutofit/>
          </a:bodyPr>
          <a:lstStyle>
            <a:lvl1pPr marL="25400" indent="0">
              <a:buNone/>
              <a:defRPr lang="en-US" sz="24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Subtitle1, 60, str</a:t>
            </a:r>
            <a:endParaRPr lang="en-US" dirty="0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879026" y="7686294"/>
            <a:ext cx="4214136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Content1, 120, str</a:t>
            </a:r>
            <a:endParaRPr lang="en-US" dirty="0"/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55776" y="6154355"/>
            <a:ext cx="4214136" cy="1122497"/>
          </a:xfrm>
        </p:spPr>
        <p:txBody>
          <a:bodyPr>
            <a:normAutofit/>
          </a:bodyPr>
          <a:lstStyle>
            <a:lvl1pPr marL="25400" indent="0">
              <a:buNone/>
              <a:defRPr lang="en-US" sz="24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Subtitle2, 60, str</a:t>
            </a:r>
            <a:endParaRPr lang="en-US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5355776" y="7705344"/>
            <a:ext cx="4214136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Content2, 120, str</a:t>
            </a:r>
            <a:endParaRPr lang="en-US" dirty="0"/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9832526" y="6173405"/>
            <a:ext cx="4214136" cy="1122497"/>
          </a:xfrm>
        </p:spPr>
        <p:txBody>
          <a:bodyPr>
            <a:normAutofit/>
          </a:bodyPr>
          <a:lstStyle>
            <a:lvl1pPr marL="25400" indent="0">
              <a:buNone/>
              <a:defRPr lang="en-US" sz="24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Subtitle3, 60, str</a:t>
            </a:r>
            <a:endParaRPr lang="en-US" dirty="0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9832526" y="7724394"/>
            <a:ext cx="4214136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Content3, 120, str</a:t>
            </a:r>
            <a:endParaRPr lang="en-US" dirty="0"/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14309276" y="6192455"/>
            <a:ext cx="4214136" cy="1122497"/>
          </a:xfrm>
        </p:spPr>
        <p:txBody>
          <a:bodyPr>
            <a:normAutofit/>
          </a:bodyPr>
          <a:lstStyle>
            <a:lvl1pPr marL="25400" indent="0">
              <a:buNone/>
              <a:defRPr lang="en-US" sz="24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Subtitle4, 60, str</a:t>
            </a:r>
            <a:endParaRPr lang="en-US" dirty="0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14309276" y="7743444"/>
            <a:ext cx="4214136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Content4, 120, str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9;p18"/>
          <p:cNvSpPr/>
          <p:nvPr userDrawn="1"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Google Shape;250;p18"/>
          <p:cNvSpPr/>
          <p:nvPr userDrawn="1"/>
        </p:nvSpPr>
        <p:spPr>
          <a:xfrm>
            <a:off x="11298243" y="2728797"/>
            <a:ext cx="8183468" cy="9194908"/>
          </a:xfrm>
          <a:custGeom>
            <a:avLst/>
            <a:gdLst/>
            <a:ahLst/>
            <a:cxnLst/>
            <a:rect l="l" t="t" r="r" b="b"/>
            <a:pathLst>
              <a:path w="8183468" h="9194908" extrusionOk="0">
                <a:moveTo>
                  <a:pt x="0" y="0"/>
                </a:moveTo>
                <a:lnTo>
                  <a:pt x="8183468" y="0"/>
                </a:lnTo>
                <a:lnTo>
                  <a:pt x="8183468" y="9194908"/>
                </a:lnTo>
                <a:lnTo>
                  <a:pt x="0" y="9194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251;p18"/>
          <p:cNvSpPr/>
          <p:nvPr userDrawn="1"/>
        </p:nvSpPr>
        <p:spPr>
          <a:xfrm>
            <a:off x="-5528499" y="-4940035"/>
            <a:ext cx="8183468" cy="9194908"/>
          </a:xfrm>
          <a:custGeom>
            <a:avLst/>
            <a:gdLst/>
            <a:ahLst/>
            <a:cxnLst/>
            <a:rect l="l" t="t" r="r" b="b"/>
            <a:pathLst>
              <a:path w="8183468" h="9194908" extrusionOk="0">
                <a:moveTo>
                  <a:pt x="0" y="0"/>
                </a:moveTo>
                <a:lnTo>
                  <a:pt x="8183468" y="0"/>
                </a:lnTo>
                <a:lnTo>
                  <a:pt x="8183468" y="9194908"/>
                </a:lnTo>
                <a:lnTo>
                  <a:pt x="0" y="9194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252;p18"/>
          <p:cNvSpPr/>
          <p:nvPr userDrawn="1"/>
        </p:nvSpPr>
        <p:spPr>
          <a:xfrm>
            <a:off x="16385019" y="1318631"/>
            <a:ext cx="5753712" cy="543602"/>
          </a:xfrm>
          <a:custGeom>
            <a:avLst/>
            <a:gdLst/>
            <a:ahLst/>
            <a:cxnLst/>
            <a:rect l="l" t="t" r="r" b="b"/>
            <a:pathLst>
              <a:path w="5536686" h="543602" extrusionOk="0">
                <a:moveTo>
                  <a:pt x="0" y="0"/>
                </a:moveTo>
                <a:lnTo>
                  <a:pt x="5536686" y="0"/>
                </a:lnTo>
                <a:lnTo>
                  <a:pt x="5536686" y="543602"/>
                </a:lnTo>
                <a:lnTo>
                  <a:pt x="0" y="54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253;p18"/>
          <p:cNvSpPr/>
          <p:nvPr userDrawn="1"/>
        </p:nvSpPr>
        <p:spPr>
          <a:xfrm>
            <a:off x="13945025" y="-130238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54;p18"/>
          <p:cNvSpPr/>
          <p:nvPr userDrawn="1"/>
        </p:nvSpPr>
        <p:spPr>
          <a:xfrm rot="10800000">
            <a:off x="10612285" y="1485606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256;p18"/>
          <p:cNvSpPr/>
          <p:nvPr userDrawn="1"/>
        </p:nvSpPr>
        <p:spPr>
          <a:xfrm>
            <a:off x="-1124101" y="-422256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257;p18"/>
          <p:cNvSpPr/>
          <p:nvPr userDrawn="1"/>
        </p:nvSpPr>
        <p:spPr>
          <a:xfrm>
            <a:off x="14161118" y="8790119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258;p18"/>
          <p:cNvSpPr/>
          <p:nvPr userDrawn="1"/>
        </p:nvSpPr>
        <p:spPr>
          <a:xfrm rot="10800000">
            <a:off x="14161118" y="8322056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oogle Shape;259;p18"/>
          <p:cNvGrpSpPr/>
          <p:nvPr userDrawn="1"/>
        </p:nvGrpSpPr>
        <p:grpSpPr>
          <a:xfrm>
            <a:off x="1028700" y="4220707"/>
            <a:ext cx="922793" cy="922793"/>
            <a:chOff x="0" y="0"/>
            <a:chExt cx="1230391" cy="1230391"/>
          </a:xfrm>
        </p:grpSpPr>
        <p:grpSp>
          <p:nvGrpSpPr>
            <p:cNvPr id="13" name="Google Shape;260;p18"/>
            <p:cNvGrpSpPr/>
            <p:nvPr/>
          </p:nvGrpSpPr>
          <p:grpSpPr>
            <a:xfrm>
              <a:off x="0" y="0"/>
              <a:ext cx="1230391" cy="1230391"/>
              <a:chOff x="0" y="0"/>
              <a:chExt cx="812800" cy="812800"/>
            </a:xfrm>
          </p:grpSpPr>
          <p:sp>
            <p:nvSpPr>
              <p:cNvPr id="15" name="Google Shape;2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262;p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4" name="Google Shape;263;p18"/>
            <p:cNvSpPr/>
            <p:nvPr/>
          </p:nvSpPr>
          <p:spPr>
            <a:xfrm>
              <a:off x="168786" y="201897"/>
              <a:ext cx="892819" cy="870093"/>
            </a:xfrm>
            <a:custGeom>
              <a:avLst/>
              <a:gdLst/>
              <a:ahLst/>
              <a:cxnLst/>
              <a:rect l="l" t="t" r="r" b="b"/>
              <a:pathLst>
                <a:path w="892819" h="870093" extrusionOk="0">
                  <a:moveTo>
                    <a:pt x="0" y="0"/>
                  </a:moveTo>
                  <a:lnTo>
                    <a:pt x="892819" y="0"/>
                  </a:lnTo>
                  <a:lnTo>
                    <a:pt x="892819" y="870093"/>
                  </a:lnTo>
                  <a:lnTo>
                    <a:pt x="0" y="8700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oogle Shape;264;p18"/>
          <p:cNvGrpSpPr/>
          <p:nvPr userDrawn="1"/>
        </p:nvGrpSpPr>
        <p:grpSpPr>
          <a:xfrm>
            <a:off x="6764776" y="4220707"/>
            <a:ext cx="922793" cy="922793"/>
            <a:chOff x="0" y="0"/>
            <a:chExt cx="812800" cy="812800"/>
          </a:xfrm>
        </p:grpSpPr>
        <p:sp>
          <p:nvSpPr>
            <p:cNvPr id="18" name="Google Shape;265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66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50" tIns="29250" rIns="29250" bIns="2925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" name="Google Shape;267;p18"/>
          <p:cNvGrpSpPr/>
          <p:nvPr userDrawn="1"/>
        </p:nvGrpSpPr>
        <p:grpSpPr>
          <a:xfrm>
            <a:off x="1028700" y="7146418"/>
            <a:ext cx="922793" cy="922793"/>
            <a:chOff x="0" y="0"/>
            <a:chExt cx="812800" cy="812800"/>
          </a:xfrm>
        </p:grpSpPr>
        <p:sp>
          <p:nvSpPr>
            <p:cNvPr id="27" name="Google Shape;268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69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50" tIns="29250" rIns="29250" bIns="2925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9" name="Google Shape;270;p18"/>
          <p:cNvGrpSpPr/>
          <p:nvPr userDrawn="1"/>
        </p:nvGrpSpPr>
        <p:grpSpPr>
          <a:xfrm>
            <a:off x="6764776" y="7146418"/>
            <a:ext cx="922793" cy="922793"/>
            <a:chOff x="0" y="0"/>
            <a:chExt cx="812800" cy="812800"/>
          </a:xfrm>
        </p:grpSpPr>
        <p:sp>
          <p:nvSpPr>
            <p:cNvPr id="30" name="Google Shape;271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272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50" tIns="29250" rIns="29250" bIns="2925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2" name="Google Shape;273;p18"/>
          <p:cNvSpPr/>
          <p:nvPr userDrawn="1"/>
        </p:nvSpPr>
        <p:spPr>
          <a:xfrm>
            <a:off x="1211039" y="7326251"/>
            <a:ext cx="558115" cy="618877"/>
          </a:xfrm>
          <a:custGeom>
            <a:avLst/>
            <a:gdLst/>
            <a:ahLst/>
            <a:cxnLst/>
            <a:rect l="l" t="t" r="r" b="b"/>
            <a:pathLst>
              <a:path w="558115" h="618877" extrusionOk="0">
                <a:moveTo>
                  <a:pt x="0" y="0"/>
                </a:moveTo>
                <a:lnTo>
                  <a:pt x="558115" y="0"/>
                </a:lnTo>
                <a:lnTo>
                  <a:pt x="558115" y="618877"/>
                </a:lnTo>
                <a:lnTo>
                  <a:pt x="0" y="618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274;p18"/>
          <p:cNvSpPr/>
          <p:nvPr userDrawn="1"/>
        </p:nvSpPr>
        <p:spPr>
          <a:xfrm>
            <a:off x="6962249" y="7333516"/>
            <a:ext cx="489747" cy="548597"/>
          </a:xfrm>
          <a:custGeom>
            <a:avLst/>
            <a:gdLst/>
            <a:ahLst/>
            <a:cxnLst/>
            <a:rect l="l" t="t" r="r" b="b"/>
            <a:pathLst>
              <a:path w="489747" h="548597" extrusionOk="0">
                <a:moveTo>
                  <a:pt x="0" y="0"/>
                </a:moveTo>
                <a:lnTo>
                  <a:pt x="489747" y="0"/>
                </a:lnTo>
                <a:lnTo>
                  <a:pt x="489747" y="548597"/>
                </a:lnTo>
                <a:lnTo>
                  <a:pt x="0" y="548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275;p18"/>
          <p:cNvSpPr/>
          <p:nvPr userDrawn="1"/>
        </p:nvSpPr>
        <p:spPr>
          <a:xfrm>
            <a:off x="6981299" y="4359626"/>
            <a:ext cx="488014" cy="546655"/>
          </a:xfrm>
          <a:custGeom>
            <a:avLst/>
            <a:gdLst/>
            <a:ahLst/>
            <a:cxnLst/>
            <a:rect l="l" t="t" r="r" b="b"/>
            <a:pathLst>
              <a:path w="488014" h="546655" extrusionOk="0">
                <a:moveTo>
                  <a:pt x="0" y="0"/>
                </a:moveTo>
                <a:lnTo>
                  <a:pt x="488013" y="0"/>
                </a:lnTo>
                <a:lnTo>
                  <a:pt x="488013" y="546655"/>
                </a:lnTo>
                <a:lnTo>
                  <a:pt x="0" y="546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" name="Google Shape;10;p3"/>
          <p:cNvSpPr txBox="1">
            <a:spLocks noGrp="1"/>
          </p:cNvSpPr>
          <p:nvPr>
            <p:ph type="ctrTitle" hasCustomPrompt="1"/>
          </p:nvPr>
        </p:nvSpPr>
        <p:spPr>
          <a:xfrm>
            <a:off x="973875" y="659500"/>
            <a:ext cx="9172493" cy="232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60, str</a:t>
            </a:r>
            <a:endParaRPr dirty="0"/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71355" y="3427534"/>
            <a:ext cx="4214136" cy="1122497"/>
          </a:xfrm>
        </p:spPr>
        <p:txBody>
          <a:bodyPr>
            <a:normAutofit/>
          </a:bodyPr>
          <a:lstStyle>
            <a:lvl1pPr marL="25400" indent="0">
              <a:buNone/>
              <a:defRPr lang="en-US" sz="24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Subtitle1, 60, str</a:t>
            </a:r>
            <a:endParaRPr lang="en-US" dirty="0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2178378" y="4682103"/>
            <a:ext cx="4214136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Content1, 120, str</a:t>
            </a:r>
            <a:endParaRPr lang="en-US" dirty="0"/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0278" y="6999199"/>
            <a:ext cx="4214136" cy="1122497"/>
          </a:xfrm>
        </p:spPr>
        <p:txBody>
          <a:bodyPr>
            <a:normAutofit/>
          </a:bodyPr>
          <a:lstStyle>
            <a:lvl1pPr marL="25400" indent="0">
              <a:buNone/>
              <a:defRPr lang="en-US" sz="24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Subtitle2, 60, str</a:t>
            </a:r>
            <a:endParaRPr lang="en-US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2140278" y="8264438"/>
            <a:ext cx="4214136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Content2, 120, str</a:t>
            </a:r>
            <a:endParaRPr lang="en-US" dirty="0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230" y="3365168"/>
            <a:ext cx="4214136" cy="1122497"/>
          </a:xfrm>
        </p:spPr>
        <p:txBody>
          <a:bodyPr>
            <a:normAutofit/>
          </a:bodyPr>
          <a:lstStyle>
            <a:lvl1pPr marL="25400" indent="0">
              <a:buNone/>
              <a:defRPr lang="en-US" sz="24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Subtitle3, 60, str</a:t>
            </a:r>
            <a:endParaRPr lang="en-US" dirty="0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7935230" y="4598808"/>
            <a:ext cx="4214136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Content3, 120, str</a:t>
            </a:r>
            <a:endParaRPr lang="en-US" dirty="0"/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935230" y="6974552"/>
            <a:ext cx="4214136" cy="1122497"/>
          </a:xfrm>
        </p:spPr>
        <p:txBody>
          <a:bodyPr>
            <a:normAutofit/>
          </a:bodyPr>
          <a:lstStyle>
            <a:lvl1pPr marL="25400" indent="0">
              <a:buNone/>
              <a:defRPr lang="en-US" sz="24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Subtitle4, 60, str</a:t>
            </a:r>
            <a:endParaRPr lang="en-US" dirty="0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7935230" y="8201691"/>
            <a:ext cx="4214136" cy="1746250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Content4, 120, str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19"/>
          <p:cNvSpPr/>
          <p:nvPr userDrawn="1"/>
        </p:nvSpPr>
        <p:spPr>
          <a:xfrm>
            <a:off x="3193771" y="4371458"/>
            <a:ext cx="13715748" cy="9601024"/>
          </a:xfrm>
          <a:custGeom>
            <a:avLst/>
            <a:gdLst/>
            <a:ahLst/>
            <a:cxnLst/>
            <a:rect l="l" t="t" r="r" b="b"/>
            <a:pathLst>
              <a:path w="13715748" h="9601024" extrusionOk="0">
                <a:moveTo>
                  <a:pt x="0" y="0"/>
                </a:moveTo>
                <a:lnTo>
                  <a:pt x="13715748" y="0"/>
                </a:lnTo>
                <a:lnTo>
                  <a:pt x="13715748" y="9601024"/>
                </a:lnTo>
                <a:lnTo>
                  <a:pt x="0" y="9601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Google Shape;289;p19"/>
          <p:cNvSpPr/>
          <p:nvPr userDrawn="1"/>
        </p:nvSpPr>
        <p:spPr>
          <a:xfrm>
            <a:off x="0" y="34290"/>
            <a:ext cx="18288000" cy="10433685"/>
          </a:xfrm>
          <a:custGeom>
            <a:avLst/>
            <a:gdLst/>
            <a:ahLst/>
            <a:cxnLst/>
            <a:rect l="l" t="t" r="r" b="b"/>
            <a:pathLst>
              <a:path w="18288000" h="10433685" extrusionOk="0">
                <a:moveTo>
                  <a:pt x="0" y="0"/>
                </a:moveTo>
                <a:lnTo>
                  <a:pt x="18288000" y="0"/>
                </a:lnTo>
                <a:lnTo>
                  <a:pt x="18288000" y="10433685"/>
                </a:lnTo>
                <a:lnTo>
                  <a:pt x="0" y="10433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8503" b="-36766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Google Shape;290;p19"/>
          <p:cNvSpPr/>
          <p:nvPr userDrawn="1"/>
        </p:nvSpPr>
        <p:spPr>
          <a:xfrm rot="8321977">
            <a:off x="-3001722" y="-1307146"/>
            <a:ext cx="9040602" cy="5432110"/>
          </a:xfrm>
          <a:custGeom>
            <a:avLst/>
            <a:gdLst/>
            <a:ahLst/>
            <a:cxnLst/>
            <a:rect l="l" t="t" r="r" b="b"/>
            <a:pathLst>
              <a:path w="9040602" h="5432110" extrusionOk="0">
                <a:moveTo>
                  <a:pt x="0" y="0"/>
                </a:moveTo>
                <a:lnTo>
                  <a:pt x="9040601" y="0"/>
                </a:lnTo>
                <a:lnTo>
                  <a:pt x="9040601" y="5432110"/>
                </a:lnTo>
                <a:lnTo>
                  <a:pt x="0" y="543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r="-35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294;p19"/>
          <p:cNvSpPr/>
          <p:nvPr userDrawn="1"/>
        </p:nvSpPr>
        <p:spPr>
          <a:xfrm rot="10800000">
            <a:off x="2396317" y="8010461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5" y="0"/>
                </a:lnTo>
                <a:lnTo>
                  <a:pt x="5536685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295;p19"/>
          <p:cNvSpPr/>
          <p:nvPr userDrawn="1"/>
        </p:nvSpPr>
        <p:spPr>
          <a:xfrm>
            <a:off x="734818" y="811676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2"/>
                </a:lnTo>
                <a:lnTo>
                  <a:pt x="0" y="936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296;p19"/>
          <p:cNvSpPr/>
          <p:nvPr userDrawn="1"/>
        </p:nvSpPr>
        <p:spPr>
          <a:xfrm>
            <a:off x="-1162663" y="1069780"/>
            <a:ext cx="5786510" cy="936363"/>
          </a:xfrm>
          <a:custGeom>
            <a:avLst/>
            <a:gdLst/>
            <a:ahLst/>
            <a:cxnLst/>
            <a:rect l="l" t="t" r="r" b="b"/>
            <a:pathLst>
              <a:path w="5786510" h="936363" extrusionOk="0">
                <a:moveTo>
                  <a:pt x="0" y="0"/>
                </a:moveTo>
                <a:lnTo>
                  <a:pt x="5786510" y="0"/>
                </a:lnTo>
                <a:lnTo>
                  <a:pt x="5786510" y="936363"/>
                </a:lnTo>
                <a:lnTo>
                  <a:pt x="0" y="93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Google Shape;297;p19"/>
          <p:cNvPicPr preferRelativeResize="0"/>
          <p:nvPr userDrawn="1"/>
        </p:nvPicPr>
        <p:blipFill>
          <a:blip r:embed="rId7"/>
          <a:stretch>
            <a:fillRect/>
          </a:stretch>
        </p:blipFill>
        <p:spPr>
          <a:xfrm>
            <a:off x="11841138" y="1065807"/>
            <a:ext cx="4242650" cy="83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8;p19"/>
          <p:cNvSpPr/>
          <p:nvPr userDrawn="1"/>
        </p:nvSpPr>
        <p:spPr>
          <a:xfrm rot="10800000">
            <a:off x="15342501" y="1082863"/>
            <a:ext cx="5536686" cy="1806344"/>
          </a:xfrm>
          <a:custGeom>
            <a:avLst/>
            <a:gdLst/>
            <a:ahLst/>
            <a:cxnLst/>
            <a:rect l="l" t="t" r="r" b="b"/>
            <a:pathLst>
              <a:path w="5536686" h="1806344" extrusionOk="0">
                <a:moveTo>
                  <a:pt x="0" y="0"/>
                </a:moveTo>
                <a:lnTo>
                  <a:pt x="5536686" y="0"/>
                </a:lnTo>
                <a:lnTo>
                  <a:pt x="5536686" y="1806344"/>
                </a:lnTo>
                <a:lnTo>
                  <a:pt x="0" y="180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2134780" y="1295400"/>
            <a:ext cx="3638619" cy="7925793"/>
          </a:xfrm>
          <a:prstGeom prst="roundRect">
            <a:avLst>
              <a:gd name="adj" fmla="val 13605"/>
            </a:avLst>
          </a:prstGeom>
        </p:spPr>
        <p:txBody>
          <a:bodyPr/>
          <a:lstStyle>
            <a:lvl1pPr marL="25400" indent="0">
              <a:buNone/>
              <a:defRPr/>
            </a:lvl1pPr>
          </a:lstStyle>
          <a:p>
            <a:r>
              <a:rPr lang="en-US" dirty="0"/>
              <a:t>Image,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58998" y="1904576"/>
            <a:ext cx="9047162" cy="2047266"/>
          </a:xfrm>
        </p:spPr>
        <p:txBody>
          <a:bodyPr>
            <a:normAutofit/>
          </a:bodyPr>
          <a:lstStyle>
            <a:lvl1pPr marL="25400" indent="0">
              <a:buNone/>
              <a:defRPr lang="en-US" sz="2800" b="0" i="0" u="none" strike="noStrike" cap="none" dirty="0" smtClean="0">
                <a:solidFill>
                  <a:srgbClr val="FFFFFF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Arial" panose="020B0604020202020204"/>
              </a:defRPr>
            </a:lvl1pPr>
          </a:lstStyle>
          <a:p>
            <a:pPr lvl="0"/>
            <a:r>
              <a:rPr lang="en-US" dirty="0"/>
              <a:t>title, 60, str</a:t>
            </a:r>
            <a:endParaRPr lang="en-US" dirty="0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947640" y="4209946"/>
            <a:ext cx="9047162" cy="4838804"/>
          </a:xfrm>
        </p:spPr>
        <p:txBody>
          <a:bodyPr>
            <a:normAutofit/>
          </a:bodyPr>
          <a:lstStyle>
            <a:lvl1pPr marL="25400" indent="0">
              <a:buNone/>
              <a:defRPr sz="2400"/>
            </a:lvl1pPr>
          </a:lstStyle>
          <a:p>
            <a:pPr lvl="0"/>
            <a:r>
              <a:rPr lang="en-US" dirty="0"/>
              <a:t>Content, 120, str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925" y="947625"/>
            <a:ext cx="16645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Dela Gothic One" panose="00000500000000000000" charset="-128"/>
              <a:buNone/>
              <a:defRPr sz="7200" i="0" u="none" strike="noStrike" cap="none">
                <a:solidFill>
                  <a:schemeClr val="lt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6075" y="2357225"/>
            <a:ext cx="5012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 panose="00000500000000000000"/>
              <a:buChar char="•"/>
              <a:defRPr sz="320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Char char="–"/>
              <a:defRPr sz="280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Char char="•"/>
              <a:defRPr sz="240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 panose="00000500000000000000"/>
              <a:buChar char="–"/>
              <a:defRPr sz="200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 panose="00000500000000000000"/>
              <a:buChar char="»"/>
              <a:defRPr sz="200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 panose="00000500000000000000"/>
              <a:buChar char="•"/>
              <a:defRPr sz="200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 panose="00000500000000000000"/>
              <a:buChar char="•"/>
              <a:defRPr sz="200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 panose="00000500000000000000"/>
              <a:buChar char="•"/>
              <a:defRPr sz="200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 panose="00000500000000000000"/>
              <a:buChar char="•"/>
              <a:defRPr sz="200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602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Django </a:t>
            </a:r>
            <a:r>
              <a:rPr sz="602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framevorki</a:t>
            </a:r>
            <a:r>
              <a:rPr sz="602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2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602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2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sz="602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2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imkoniyatlaridan</a:t>
            </a:r>
            <a:r>
              <a:rPr sz="602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2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sz="602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2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oʻrganish</a:t>
            </a:r>
            <a:endParaRPr sz="602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altLang="en-US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Jahonov Shohruh</a:t>
            </a:r>
            <a:endParaRPr lang="en-GB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Foydalanilgan</a:t>
            </a:r>
            <a:r>
              <a:rPr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Adabiyotlar</a:t>
            </a:r>
            <a:endParaRPr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O'tkazish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(2019). Django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ramkasi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imkoniyatlari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O'zbekiston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Texnologiya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universiteti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nashriyoti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just">
              <a:spcBef>
                <a:spcPts val="0"/>
              </a:spcBef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Sultonov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(2020).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Veb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ishlab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chiqishda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Django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O'zbekiston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jurnali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15(3), 45-56.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just">
              <a:spcBef>
                <a:spcPts val="0"/>
              </a:spcBef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Karimov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(2021). Django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xavfsiz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samarali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veb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Toshkent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universiteti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nashriyoti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just">
              <a:spcBef>
                <a:spcPts val="0"/>
              </a:spcBef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Nuriddinov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(2018). Django ORM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URL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marshrutlash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imkoniyatlari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O'zbekiston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Axborot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texnologiyalari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12(2), 78-85.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just">
              <a:spcBef>
                <a:spcPts val="0"/>
              </a:spcBef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Bekmurodov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(2022). Django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ilovalarini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optimallashtirish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usullari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O'zbekiston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Axborot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Kommunikatsiya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texnologiyalari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jurnali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9(4), 33-42.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E'tiboringiz</a:t>
            </a:r>
            <a:r>
              <a:rPr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rahmat</a:t>
            </a:r>
            <a:r>
              <a:rPr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sz="6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Reja</a:t>
            </a:r>
            <a:endParaRPr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tushunchalari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arxitekturasi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tanishtirish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veb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amaliyoti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Yakuniy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ilovalarni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ishlab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chiqish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optimallashtirish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bo‘yicha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tavsiyalar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Framework </a:t>
            </a:r>
            <a:r>
              <a:rPr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Tushunchalari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1350" y="2669040"/>
            <a:ext cx="8245600" cy="6474959"/>
          </a:xfrm>
        </p:spPr>
        <p:txBody>
          <a:bodyPr>
            <a:normAutofit lnSpcReduction="10000"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</a:pP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MVC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o'rniga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MVT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arxitekturasiga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asoslangan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bo'lib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Model, View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Template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komponentlarini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o'z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ichiga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oladi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URL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marshrutlash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foydalanuvchi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so'rovlarini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sahifalarga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yo'naltiradi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Django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yuqori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rivojlanish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tezligi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xavfsizlik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kengaytirilgan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imkoniyatlar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tanilgan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</a:t>
            </a:r>
            <a:r>
              <a:rPr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Arxitekturasi</a:t>
            </a:r>
            <a:r>
              <a:rPr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Imkoniyatlari</a:t>
            </a:r>
            <a:endParaRPr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8728" y="4024827"/>
            <a:ext cx="10515600" cy="1206079"/>
          </a:xfrm>
        </p:spPr>
        <p:txBody>
          <a:bodyPr>
            <a:noAutofit/>
          </a:bodyPr>
          <a:lstStyle/>
          <a:p>
            <a:r>
              <a:rPr dirty="0"/>
              <a:t>Django </a:t>
            </a:r>
            <a:r>
              <a:rPr dirty="0" err="1"/>
              <a:t>arxitekturasi</a:t>
            </a:r>
            <a:r>
              <a:rPr dirty="0"/>
              <a:t> Model-View-Template (MVT) </a:t>
            </a:r>
            <a:r>
              <a:rPr dirty="0" err="1"/>
              <a:t>tamoyiliga</a:t>
            </a:r>
            <a:r>
              <a:rPr dirty="0"/>
              <a:t> </a:t>
            </a:r>
            <a:r>
              <a:rPr dirty="0" err="1"/>
              <a:t>asoslanadi</a:t>
            </a:r>
            <a:r>
              <a:rPr dirty="0"/>
              <a:t>, </a:t>
            </a:r>
            <a:r>
              <a:rPr dirty="0" err="1"/>
              <a:t>bu</a:t>
            </a:r>
            <a:r>
              <a:rPr dirty="0"/>
              <a:t> model, </a:t>
            </a:r>
            <a:r>
              <a:rPr dirty="0" err="1"/>
              <a:t>ko'rinish</a:t>
            </a:r>
            <a:r>
              <a:rPr dirty="0"/>
              <a:t> </a:t>
            </a:r>
            <a:r>
              <a:rPr dirty="0" err="1"/>
              <a:t>va</a:t>
            </a:r>
            <a:r>
              <a:rPr dirty="0"/>
              <a:t> </a:t>
            </a:r>
            <a:r>
              <a:rPr dirty="0" err="1"/>
              <a:t>shablon</a:t>
            </a:r>
            <a:r>
              <a:rPr dirty="0"/>
              <a:t> </a:t>
            </a:r>
            <a:r>
              <a:rPr dirty="0" err="1"/>
              <a:t>qismlaridan</a:t>
            </a:r>
            <a:r>
              <a:rPr dirty="0"/>
              <a:t> </a:t>
            </a:r>
            <a:r>
              <a:rPr dirty="0" err="1"/>
              <a:t>tashkil</a:t>
            </a:r>
            <a:r>
              <a:rPr dirty="0"/>
              <a:t> </a:t>
            </a:r>
            <a:r>
              <a:rPr dirty="0" err="1"/>
              <a:t>topgan</a:t>
            </a:r>
            <a:r>
              <a:rPr dirty="0"/>
              <a:t>. Bu </a:t>
            </a:r>
            <a:r>
              <a:rPr dirty="0" err="1"/>
              <a:t>yondashuv</a:t>
            </a:r>
            <a:r>
              <a:rPr dirty="0"/>
              <a:t> </a:t>
            </a:r>
            <a:r>
              <a:rPr dirty="0" err="1"/>
              <a:t>kodni</a:t>
            </a:r>
            <a:r>
              <a:rPr dirty="0"/>
              <a:t> </a:t>
            </a:r>
            <a:r>
              <a:rPr dirty="0" err="1"/>
              <a:t>modul</a:t>
            </a:r>
            <a:r>
              <a:rPr dirty="0"/>
              <a:t> </a:t>
            </a:r>
            <a:r>
              <a:rPr dirty="0" err="1"/>
              <a:t>qilib</a:t>
            </a:r>
            <a:r>
              <a:rPr dirty="0"/>
              <a:t>, </a:t>
            </a:r>
            <a:r>
              <a:rPr dirty="0" err="1"/>
              <a:t>rivojlanishni</a:t>
            </a:r>
            <a:r>
              <a:rPr dirty="0"/>
              <a:t> </a:t>
            </a:r>
            <a:r>
              <a:rPr dirty="0" err="1"/>
              <a:t>soddalashtiradi</a:t>
            </a:r>
            <a:r>
              <a:rPr dirty="0"/>
              <a:t> </a:t>
            </a:r>
            <a:r>
              <a:rPr dirty="0" err="1"/>
              <a:t>va</a:t>
            </a:r>
            <a:r>
              <a:rPr dirty="0"/>
              <a:t> </a:t>
            </a:r>
            <a:r>
              <a:rPr dirty="0" err="1"/>
              <a:t>loyihani</a:t>
            </a:r>
            <a:r>
              <a:rPr dirty="0"/>
              <a:t> </a:t>
            </a:r>
            <a:r>
              <a:rPr dirty="0" err="1"/>
              <a:t>tartibli</a:t>
            </a:r>
            <a:r>
              <a:rPr dirty="0"/>
              <a:t> </a:t>
            </a:r>
            <a:r>
              <a:rPr dirty="0" err="1"/>
              <a:t>qiladi</a:t>
            </a:r>
            <a:r>
              <a:rPr dirty="0"/>
              <a:t>.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74806" y="5695950"/>
            <a:ext cx="10515600" cy="909314"/>
          </a:xfrm>
        </p:spPr>
        <p:txBody>
          <a:bodyPr>
            <a:noAutofit/>
          </a:bodyPr>
          <a:lstStyle/>
          <a:p>
            <a:r>
              <a:rPr dirty="0"/>
              <a:t>Django ORM </a:t>
            </a:r>
            <a:r>
              <a:rPr dirty="0" err="1"/>
              <a:t>yordamida</a:t>
            </a:r>
            <a:r>
              <a:rPr dirty="0"/>
              <a:t> </a:t>
            </a:r>
            <a:r>
              <a:rPr dirty="0" err="1"/>
              <a:t>ma'lumotlar</a:t>
            </a:r>
            <a:r>
              <a:rPr dirty="0"/>
              <a:t> </a:t>
            </a:r>
            <a:r>
              <a:rPr dirty="0" err="1"/>
              <a:t>bazasi</a:t>
            </a:r>
            <a:r>
              <a:rPr dirty="0"/>
              <a:t> </a:t>
            </a:r>
            <a:r>
              <a:rPr dirty="0" err="1"/>
              <a:t>bilan</a:t>
            </a:r>
            <a:r>
              <a:rPr dirty="0"/>
              <a:t> </a:t>
            </a:r>
            <a:r>
              <a:rPr dirty="0" err="1"/>
              <a:t>ishlash</a:t>
            </a:r>
            <a:r>
              <a:rPr dirty="0"/>
              <a:t> </a:t>
            </a:r>
            <a:r>
              <a:rPr dirty="0" err="1"/>
              <a:t>osonlashadi</a:t>
            </a:r>
            <a:r>
              <a:rPr dirty="0"/>
              <a:t>. Python </a:t>
            </a:r>
            <a:r>
              <a:rPr dirty="0" err="1"/>
              <a:t>ob'ektlari</a:t>
            </a:r>
            <a:r>
              <a:rPr dirty="0"/>
              <a:t> </a:t>
            </a:r>
            <a:r>
              <a:rPr dirty="0" err="1"/>
              <a:t>sifatida</a:t>
            </a:r>
            <a:r>
              <a:rPr dirty="0"/>
              <a:t> </a:t>
            </a:r>
            <a:r>
              <a:rPr dirty="0" err="1"/>
              <a:t>ma'lumotlarni</a:t>
            </a:r>
            <a:r>
              <a:rPr dirty="0"/>
              <a:t> </a:t>
            </a:r>
            <a:r>
              <a:rPr dirty="0" err="1"/>
              <a:t>yaratish</a:t>
            </a:r>
            <a:r>
              <a:rPr dirty="0"/>
              <a:t>, </a:t>
            </a:r>
            <a:r>
              <a:rPr dirty="0" err="1"/>
              <a:t>o'qish</a:t>
            </a:r>
            <a:r>
              <a:rPr dirty="0"/>
              <a:t> </a:t>
            </a:r>
            <a:r>
              <a:rPr dirty="0" err="1"/>
              <a:t>va</a:t>
            </a:r>
            <a:r>
              <a:rPr dirty="0"/>
              <a:t> </a:t>
            </a:r>
            <a:r>
              <a:rPr dirty="0" err="1"/>
              <a:t>yangilash</a:t>
            </a:r>
            <a:r>
              <a:rPr dirty="0"/>
              <a:t> </a:t>
            </a:r>
            <a:r>
              <a:rPr dirty="0" err="1"/>
              <a:t>mumkin</a:t>
            </a:r>
            <a:r>
              <a:rPr dirty="0"/>
              <a:t>, </a:t>
            </a:r>
            <a:r>
              <a:rPr dirty="0" err="1"/>
              <a:t>bu</a:t>
            </a:r>
            <a:r>
              <a:rPr dirty="0"/>
              <a:t> SQL </a:t>
            </a:r>
            <a:r>
              <a:rPr dirty="0" err="1"/>
              <a:t>yozmasdan</a:t>
            </a:r>
            <a:r>
              <a:rPr dirty="0"/>
              <a:t>, </a:t>
            </a:r>
            <a:r>
              <a:rPr dirty="0" err="1"/>
              <a:t>intuitiv</a:t>
            </a:r>
            <a:r>
              <a:rPr dirty="0"/>
              <a:t> </a:t>
            </a:r>
            <a:r>
              <a:rPr dirty="0" err="1"/>
              <a:t>va</a:t>
            </a:r>
            <a:r>
              <a:rPr dirty="0"/>
              <a:t> </a:t>
            </a:r>
            <a:r>
              <a:rPr dirty="0" err="1"/>
              <a:t>qulay</a:t>
            </a:r>
            <a:r>
              <a:rPr dirty="0"/>
              <a:t> interface </a:t>
            </a:r>
            <a:r>
              <a:rPr dirty="0" err="1"/>
              <a:t>taqdim</a:t>
            </a:r>
            <a:r>
              <a:rPr dirty="0"/>
              <a:t> </a:t>
            </a:r>
            <a:r>
              <a:rPr dirty="0" err="1"/>
              <a:t>etadi</a:t>
            </a:r>
            <a:r>
              <a:rPr dirty="0"/>
              <a:t>.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8728" y="7277100"/>
            <a:ext cx="10515600" cy="985102"/>
          </a:xfrm>
        </p:spPr>
        <p:txBody>
          <a:bodyPr>
            <a:noAutofit/>
          </a:bodyPr>
          <a:lstStyle/>
          <a:p>
            <a:r>
              <a:t>Django kengaytirilishi uchun plaginlar va modullarni qo'llab-quvvatlaydi. Masalan, Django REST Framework API ishlab chiqish uchun, Django Allauth esa autentifikatsiya uchun keng tarqalgan va foydalidir.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jp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l="4747" r="4747" b="4997"/>
          <a:stretch>
            <a:fillRect/>
          </a:stretch>
        </p:blipFill>
        <p:spPr>
          <a:xfrm>
            <a:off x="10438281" y="922613"/>
            <a:ext cx="6076950" cy="7973737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</a:t>
            </a:r>
            <a:r>
              <a:rPr sz="3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veb</a:t>
            </a:r>
            <a:r>
              <a:rPr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</a:t>
            </a:r>
            <a:r>
              <a:rPr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jarayoni</a:t>
            </a:r>
            <a:endParaRPr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/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komponentlari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</a:pPr>
            <a:r>
              <a:rPr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Djangoda</a:t>
            </a:r>
            <a:r>
              <a:rPr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marshrutlash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views,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shablonlar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modellar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veb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ishlab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chiqishda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o'ynaydi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73138" y="7115789"/>
            <a:ext cx="9047162" cy="727710"/>
          </a:xfrm>
        </p:spPr>
        <p:txBody>
          <a:bodyPr>
            <a:normAutofit/>
          </a:bodyPr>
          <a:lstStyle/>
          <a:p>
            <a:pPr algn="ctr"/>
            <a:r>
              <a:rPr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loyiha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qo'shish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73138" y="7843499"/>
            <a:ext cx="9047162" cy="1746250"/>
          </a:xfrm>
        </p:spPr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</a:pP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loyiha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terminal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komandalaridan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bazasi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Django admin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panelini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sozlang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  <p:bldP spid="6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</a:t>
            </a:r>
            <a:r>
              <a:rPr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ilovalarini</a:t>
            </a:r>
            <a:r>
              <a:rPr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rivojlantirishda</a:t>
            </a:r>
            <a:r>
              <a:rPr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amaliy</a:t>
            </a:r>
            <a:r>
              <a:rPr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misollar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710"/>
              <a:t>Django yordamida yaratilingan mashhur veb ilovalar: Instagram va Pinterest. Bu platformalar Django'ning kuchli imkoniyatlari va xavfsizlik funksiyalaridan foydalanadi.</a:t>
            </a:r>
            <a:endParaRPr sz="271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760" dirty="0" err="1"/>
              <a:t>Oddiy</a:t>
            </a:r>
            <a:r>
              <a:rPr sz="2760" dirty="0"/>
              <a:t> blog </a:t>
            </a:r>
            <a:r>
              <a:rPr sz="2760" dirty="0" err="1"/>
              <a:t>ilovasini</a:t>
            </a:r>
            <a:r>
              <a:rPr sz="2760" dirty="0"/>
              <a:t> </a:t>
            </a:r>
            <a:r>
              <a:rPr sz="2760" dirty="0" err="1"/>
              <a:t>yaratish</a:t>
            </a:r>
            <a:r>
              <a:rPr sz="2760" dirty="0"/>
              <a:t> </a:t>
            </a:r>
            <a:r>
              <a:rPr sz="2760" dirty="0" err="1"/>
              <a:t>jarayoni</a:t>
            </a:r>
            <a:r>
              <a:rPr sz="2760" dirty="0"/>
              <a:t>: model, view </a:t>
            </a:r>
            <a:r>
              <a:rPr sz="2760" dirty="0" err="1"/>
              <a:t>va</a:t>
            </a:r>
            <a:r>
              <a:rPr sz="2760" dirty="0"/>
              <a:t> </a:t>
            </a:r>
            <a:r>
              <a:rPr sz="2760" dirty="0" err="1"/>
              <a:t>template'larni</a:t>
            </a:r>
            <a:r>
              <a:rPr sz="2760" dirty="0"/>
              <a:t> </a:t>
            </a:r>
            <a:r>
              <a:rPr sz="2760" dirty="0" err="1"/>
              <a:t>integratsiya</a:t>
            </a:r>
            <a:r>
              <a:rPr sz="2760" dirty="0"/>
              <a:t> </a:t>
            </a:r>
            <a:r>
              <a:rPr sz="2760" dirty="0" err="1"/>
              <a:t>qilish</a:t>
            </a:r>
            <a:r>
              <a:rPr sz="2760" dirty="0"/>
              <a:t> </a:t>
            </a:r>
            <a:r>
              <a:rPr sz="2760" dirty="0" err="1"/>
              <a:t>orqali</a:t>
            </a:r>
            <a:r>
              <a:rPr sz="2760" dirty="0"/>
              <a:t> </a:t>
            </a:r>
            <a:r>
              <a:rPr sz="2760" dirty="0" err="1"/>
              <a:t>bosqichma-bosqich</a:t>
            </a:r>
            <a:r>
              <a:rPr sz="2760" dirty="0"/>
              <a:t> </a:t>
            </a:r>
            <a:r>
              <a:rPr sz="2760" dirty="0" err="1"/>
              <a:t>ishlab</a:t>
            </a:r>
            <a:r>
              <a:rPr sz="2760" dirty="0"/>
              <a:t> </a:t>
            </a:r>
            <a:r>
              <a:rPr sz="2760" dirty="0" err="1"/>
              <a:t>chiqiladi</a:t>
            </a:r>
            <a:r>
              <a:rPr sz="2760" dirty="0"/>
              <a:t>.</a:t>
            </a:r>
            <a:endParaRPr sz="276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760"/>
              <a:t>Django'da xavfsizlik va autentifikatsiya: foydalanuvchi autentifikatsiyasi, parol himoyasi va sessiya boshqaruvi imkoniyatlari mavjud.</a:t>
            </a:r>
            <a:endParaRPr sz="276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88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Yakuniy</a:t>
            </a:r>
            <a:r>
              <a:rPr sz="4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8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Ilovalarni</a:t>
            </a:r>
            <a:r>
              <a:rPr sz="4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8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Ishlab</a:t>
            </a:r>
            <a:r>
              <a:rPr sz="4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8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Chiqish</a:t>
            </a:r>
            <a:r>
              <a:rPr sz="4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8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Tavsiyalari</a:t>
            </a:r>
            <a:endParaRPr sz="48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920" dirty="0"/>
              <a:t>Optimal </a:t>
            </a:r>
            <a:r>
              <a:rPr sz="2920" dirty="0" err="1"/>
              <a:t>amaliyotlar</a:t>
            </a:r>
            <a:r>
              <a:rPr sz="2920" dirty="0"/>
              <a:t> </a:t>
            </a:r>
            <a:r>
              <a:rPr sz="2920" dirty="0" err="1"/>
              <a:t>va</a:t>
            </a:r>
            <a:r>
              <a:rPr sz="2920" dirty="0"/>
              <a:t> </a:t>
            </a:r>
            <a:r>
              <a:rPr sz="2920" dirty="0" err="1"/>
              <a:t>muhim</a:t>
            </a:r>
            <a:r>
              <a:rPr sz="2920" dirty="0"/>
              <a:t> </a:t>
            </a:r>
            <a:r>
              <a:rPr sz="2920" dirty="0" err="1"/>
              <a:t>maslahatlar</a:t>
            </a:r>
            <a:endParaRPr sz="292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180" dirty="0" err="1"/>
              <a:t>Ilovalarni</a:t>
            </a:r>
            <a:r>
              <a:rPr sz="2180" dirty="0"/>
              <a:t> </a:t>
            </a:r>
            <a:r>
              <a:rPr sz="2180" dirty="0" err="1"/>
              <a:t>optimallashtirish</a:t>
            </a:r>
            <a:r>
              <a:rPr sz="2180" dirty="0"/>
              <a:t> </a:t>
            </a:r>
            <a:r>
              <a:rPr sz="2180" dirty="0" err="1"/>
              <a:t>uchun</a:t>
            </a:r>
            <a:r>
              <a:rPr sz="2180" dirty="0"/>
              <a:t> </a:t>
            </a:r>
            <a:r>
              <a:rPr sz="2180" dirty="0" err="1"/>
              <a:t>kodni</a:t>
            </a:r>
            <a:r>
              <a:rPr sz="2180" dirty="0"/>
              <a:t> </a:t>
            </a:r>
            <a:r>
              <a:rPr sz="2180" dirty="0" err="1"/>
              <a:t>modulga</a:t>
            </a:r>
            <a:r>
              <a:rPr sz="2180" dirty="0"/>
              <a:t> </a:t>
            </a:r>
            <a:r>
              <a:rPr sz="2180" dirty="0" err="1"/>
              <a:t>ajratish</a:t>
            </a:r>
            <a:r>
              <a:rPr sz="2180" dirty="0"/>
              <a:t>, </a:t>
            </a:r>
            <a:r>
              <a:rPr sz="2180" dirty="0" err="1"/>
              <a:t>takrorlanishni</a:t>
            </a:r>
            <a:r>
              <a:rPr sz="2180" dirty="0"/>
              <a:t> </a:t>
            </a:r>
            <a:r>
              <a:rPr sz="2180" dirty="0" err="1"/>
              <a:t>kamaytirish</a:t>
            </a:r>
            <a:r>
              <a:rPr sz="2180" dirty="0"/>
              <a:t> </a:t>
            </a:r>
            <a:r>
              <a:rPr sz="2180" dirty="0" err="1"/>
              <a:t>va</a:t>
            </a:r>
            <a:r>
              <a:rPr sz="2180" dirty="0"/>
              <a:t> </a:t>
            </a:r>
            <a:r>
              <a:rPr sz="2180" dirty="0" err="1"/>
              <a:t>samarali</a:t>
            </a:r>
            <a:r>
              <a:rPr sz="2180" dirty="0"/>
              <a:t> </a:t>
            </a:r>
            <a:r>
              <a:rPr sz="2180" dirty="0" err="1"/>
              <a:t>ma'lumotlar</a:t>
            </a:r>
            <a:r>
              <a:rPr sz="2180" dirty="0"/>
              <a:t> </a:t>
            </a:r>
            <a:r>
              <a:rPr sz="2180" dirty="0" err="1"/>
              <a:t>bazasi</a:t>
            </a:r>
            <a:r>
              <a:rPr sz="2180" dirty="0"/>
              <a:t> </a:t>
            </a:r>
            <a:r>
              <a:rPr sz="2180" dirty="0" err="1"/>
              <a:t>so'rovlarini</a:t>
            </a:r>
            <a:r>
              <a:rPr sz="2180" dirty="0"/>
              <a:t> </a:t>
            </a:r>
            <a:r>
              <a:rPr sz="2180" dirty="0" err="1"/>
              <a:t>qo'llash</a:t>
            </a:r>
            <a:r>
              <a:rPr sz="2180" dirty="0"/>
              <a:t> </a:t>
            </a:r>
            <a:r>
              <a:rPr sz="2180" dirty="0" err="1"/>
              <a:t>muhim</a:t>
            </a:r>
            <a:r>
              <a:rPr sz="2180" dirty="0"/>
              <a:t>. </a:t>
            </a:r>
            <a:r>
              <a:rPr sz="2180" dirty="0" err="1"/>
              <a:t>Django'da</a:t>
            </a:r>
            <a:r>
              <a:rPr sz="2180" dirty="0"/>
              <a:t> middleware </a:t>
            </a:r>
            <a:r>
              <a:rPr sz="2180" dirty="0" err="1"/>
              <a:t>va</a:t>
            </a:r>
            <a:r>
              <a:rPr sz="2180" dirty="0"/>
              <a:t> caching </a:t>
            </a:r>
            <a:r>
              <a:rPr sz="2180" dirty="0" err="1"/>
              <a:t>imkoniyatlaridan</a:t>
            </a:r>
            <a:r>
              <a:rPr sz="2180" dirty="0"/>
              <a:t> </a:t>
            </a:r>
            <a:r>
              <a:rPr sz="2180" dirty="0" err="1"/>
              <a:t>foydalaning</a:t>
            </a:r>
            <a:r>
              <a:rPr sz="2180" dirty="0"/>
              <a:t>.</a:t>
            </a:r>
            <a:endParaRPr sz="218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120" dirty="0" err="1"/>
              <a:t>Xatolarni</a:t>
            </a:r>
            <a:r>
              <a:rPr sz="2120" dirty="0"/>
              <a:t> </a:t>
            </a:r>
            <a:r>
              <a:rPr sz="2120" dirty="0" err="1"/>
              <a:t>aniqlash</a:t>
            </a:r>
            <a:r>
              <a:rPr sz="2120" dirty="0"/>
              <a:t> </a:t>
            </a:r>
            <a:r>
              <a:rPr sz="2120" dirty="0" err="1"/>
              <a:t>uchun</a:t>
            </a:r>
            <a:r>
              <a:rPr sz="2120" dirty="0"/>
              <a:t> </a:t>
            </a:r>
            <a:r>
              <a:rPr sz="2120" dirty="0" err="1"/>
              <a:t>Django'nun</a:t>
            </a:r>
            <a:r>
              <a:rPr sz="2120" dirty="0"/>
              <a:t> test </a:t>
            </a:r>
            <a:r>
              <a:rPr sz="2120" dirty="0" err="1"/>
              <a:t>tizimi</a:t>
            </a:r>
            <a:r>
              <a:rPr sz="2120" dirty="0"/>
              <a:t> </a:t>
            </a:r>
            <a:r>
              <a:rPr sz="2120" dirty="0" err="1"/>
              <a:t>va</a:t>
            </a:r>
            <a:r>
              <a:rPr sz="2120" dirty="0"/>
              <a:t> logging </a:t>
            </a:r>
            <a:r>
              <a:rPr sz="2120" dirty="0" err="1"/>
              <a:t>mexanizmlaridan</a:t>
            </a:r>
            <a:r>
              <a:rPr sz="2120" dirty="0"/>
              <a:t> </a:t>
            </a:r>
            <a:r>
              <a:rPr sz="2120" dirty="0" err="1"/>
              <a:t>foydalaning</a:t>
            </a:r>
            <a:r>
              <a:rPr sz="2120" dirty="0"/>
              <a:t>. Debug </a:t>
            </a:r>
            <a:r>
              <a:rPr sz="2120" dirty="0" err="1"/>
              <a:t>rejimini</a:t>
            </a:r>
            <a:r>
              <a:rPr sz="2120" dirty="0"/>
              <a:t> </a:t>
            </a:r>
            <a:r>
              <a:rPr sz="2120" dirty="0" err="1"/>
              <a:t>to'g'ri</a:t>
            </a:r>
            <a:r>
              <a:rPr sz="2120" dirty="0"/>
              <a:t> </a:t>
            </a:r>
            <a:r>
              <a:rPr sz="2120" dirty="0" err="1"/>
              <a:t>sozlash</a:t>
            </a:r>
            <a:r>
              <a:rPr sz="2120" dirty="0"/>
              <a:t> </a:t>
            </a:r>
            <a:r>
              <a:rPr sz="2120" dirty="0" err="1"/>
              <a:t>va</a:t>
            </a:r>
            <a:r>
              <a:rPr sz="2120" dirty="0"/>
              <a:t> test </a:t>
            </a:r>
            <a:r>
              <a:rPr sz="2120" dirty="0" err="1"/>
              <a:t>yozish</a:t>
            </a:r>
            <a:r>
              <a:rPr sz="2120" dirty="0"/>
              <a:t> </a:t>
            </a:r>
            <a:r>
              <a:rPr sz="2120" dirty="0" err="1"/>
              <a:t>rivojlantirish</a:t>
            </a:r>
            <a:r>
              <a:rPr sz="2120" dirty="0"/>
              <a:t> </a:t>
            </a:r>
            <a:r>
              <a:rPr sz="2120" dirty="0" err="1"/>
              <a:t>jarayonini</a:t>
            </a:r>
            <a:r>
              <a:rPr sz="2120" dirty="0"/>
              <a:t> </a:t>
            </a:r>
            <a:r>
              <a:rPr sz="2120" dirty="0" err="1"/>
              <a:t>soddalashtiradi</a:t>
            </a:r>
            <a:r>
              <a:rPr sz="2120" dirty="0"/>
              <a:t> </a:t>
            </a:r>
            <a:r>
              <a:rPr sz="2120" dirty="0" err="1"/>
              <a:t>va</a:t>
            </a:r>
            <a:r>
              <a:rPr sz="2120" dirty="0"/>
              <a:t> </a:t>
            </a:r>
            <a:r>
              <a:rPr sz="2120" dirty="0" err="1"/>
              <a:t>xatolarni</a:t>
            </a:r>
            <a:r>
              <a:rPr sz="2120" dirty="0"/>
              <a:t> </a:t>
            </a:r>
            <a:r>
              <a:rPr sz="2120" dirty="0" err="1"/>
              <a:t>erta</a:t>
            </a:r>
            <a:r>
              <a:rPr sz="2120" dirty="0"/>
              <a:t> </a:t>
            </a:r>
            <a:r>
              <a:rPr sz="2120" dirty="0" err="1"/>
              <a:t>bosqichda</a:t>
            </a:r>
            <a:r>
              <a:rPr sz="2120" dirty="0"/>
              <a:t> </a:t>
            </a:r>
            <a:r>
              <a:rPr sz="2120" dirty="0" err="1"/>
              <a:t>aniqlash</a:t>
            </a:r>
            <a:r>
              <a:rPr sz="2120" dirty="0"/>
              <a:t> </a:t>
            </a:r>
            <a:r>
              <a:rPr sz="2120" dirty="0" err="1"/>
              <a:t>imkonini</a:t>
            </a:r>
            <a:r>
              <a:rPr sz="2120" dirty="0"/>
              <a:t> </a:t>
            </a:r>
            <a:r>
              <a:rPr sz="2120" dirty="0" err="1"/>
              <a:t>beradi</a:t>
            </a:r>
            <a:r>
              <a:rPr sz="2120" dirty="0"/>
              <a:t>.</a:t>
            </a:r>
            <a:endParaRPr sz="212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sz="2100"/>
              <a:t>Resurslardan samarali foydalanish uchun statik va dinamik fayllarni boshqarish, CDNlardan foydalanish va server konfiguratsiyasini optimallashtirish zarur. Bu usullar ilovaning yuklash tezligini oshiradi va resurslarni samarali ishlatadi.</a:t>
            </a:r>
            <a:endParaRPr sz="210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</a:t>
            </a:r>
            <a:r>
              <a:rPr sz="488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Ilovalarini</a:t>
            </a:r>
            <a:r>
              <a:rPr sz="4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8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Optimallashtirish</a:t>
            </a:r>
            <a:r>
              <a:rPr sz="48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8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Usullari</a:t>
            </a:r>
            <a:endParaRPr sz="48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Kesh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bazasi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optimallashtirish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Memcached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texnologiyalaridan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Django caching API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so'rovlarni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tezlatish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bazaga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bo'lgan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yukni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kamaytiring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usullar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tezligini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oshiradi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resurslarini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samarali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ishlatishga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888764" y="4503010"/>
            <a:ext cx="5283200" cy="4953000"/>
          </a:xfrm>
        </p:spPr>
        <p:txBody>
          <a:bodyPr>
            <a:noAutofit/>
          </a:bodyPr>
          <a:lstStyle/>
          <a:p>
            <a:pPr marL="0" indent="457200" algn="just">
              <a:spcBef>
                <a:spcPts val="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ORM'dan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samarali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select_related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prefetch_related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metodlarini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qo'llang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Statik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fayllarni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boshqarish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staticfiles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CDN'larni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integratsiya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usullar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ilovaning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ishlashini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tezlashtiradi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foydalanuvchi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tajribasini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yaxshilaydi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sz="6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Xulosa</a:t>
            </a:r>
            <a:endParaRPr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8950" y="3069091"/>
            <a:ext cx="8378950" cy="5864046"/>
          </a:xfrm>
        </p:spPr>
        <p:txBody>
          <a:bodyPr>
            <a:noAutofit/>
          </a:bodyPr>
          <a:lstStyle/>
          <a:p>
            <a:pPr marL="467995" indent="457200" algn="just">
              <a:spcBef>
                <a:spcPts val="0"/>
              </a:spcBef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frameworkining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imkoniyatlari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rivojlanish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xavfsizlik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kengaytirish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MVT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arxitekturasi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ORM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ma'lumotlarni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boshqarish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Veb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bosqichlari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amaliy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misollar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Ilovalarni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optimallashtirish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xavfsizlik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tavsiyalar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Zamonaviy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texnologiyalar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muvaffaqiyatli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ishlab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chiqish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C85103"/>
      </a:dk2>
      <a:lt2>
        <a:srgbClr val="888888"/>
      </a:lt2>
      <a:accent1>
        <a:srgbClr val="FFF8F2"/>
      </a:accent1>
      <a:accent2>
        <a:srgbClr val="20124D"/>
      </a:accent2>
      <a:accent3>
        <a:srgbClr val="1C4587"/>
      </a:accent3>
      <a:accent4>
        <a:srgbClr val="1155CC"/>
      </a:accent4>
      <a:accent5>
        <a:srgbClr val="888888"/>
      </a:accent5>
      <a:accent6>
        <a:srgbClr val="C85103"/>
      </a:accent6>
      <a:hlink>
        <a:srgbClr val="1C458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4454</Words>
  <Application>WPS Presentation</Application>
  <PresentationFormat>Произвольный</PresentationFormat>
  <Paragraphs>72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Arial</vt:lpstr>
      <vt:lpstr>Dela Gothic One</vt:lpstr>
      <vt:lpstr>Montserrat</vt:lpstr>
      <vt:lpstr>Calibri</vt:lpstr>
      <vt:lpstr>Times New Roman</vt:lpstr>
      <vt:lpstr>Microsoft YaHei</vt:lpstr>
      <vt:lpstr>Arial Unicode MS</vt:lpstr>
      <vt:lpstr>Office Theme</vt:lpstr>
      <vt:lpstr>Django framevorki va uning imkoniyatlaridan foydalanish oʻrganish</vt:lpstr>
      <vt:lpstr>Reja</vt:lpstr>
      <vt:lpstr>Django Framework Asosiy Tushunchalari</vt:lpstr>
      <vt:lpstr>PowerPoint 演示文稿</vt:lpstr>
      <vt:lpstr>Django yordamida veb ilovalar yaratish jarayoni</vt:lpstr>
      <vt:lpstr>PowerPoint 演示文稿</vt:lpstr>
      <vt:lpstr>PowerPoint 演示文稿</vt:lpstr>
      <vt:lpstr>PowerPoint 演示文稿</vt:lpstr>
      <vt:lpstr>Xulosa</vt:lpstr>
      <vt:lpstr>PowerPoint 演示文稿</vt:lpstr>
      <vt:lpstr>E'tiboringiz uchun rahmat!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framevorki va uning imkoniyatlaridan foydalanish oʻrganish</dc:title>
  <dc:creator>Akbarjon</dc:creator>
  <cp:lastModifiedBy>romam</cp:lastModifiedBy>
  <cp:revision>13</cp:revision>
  <dcterms:created xsi:type="dcterms:W3CDTF">2025-05-24T18:45:13Z</dcterms:created>
  <dcterms:modified xsi:type="dcterms:W3CDTF">2025-05-24T18:46:08Z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7996424</vt:lpwstr>
  </property>
  <property fmtid="{D5CDD505-2E9C-101B-9397-08002B2CF9AE}" pid="3" name="NXPowerLiteSettings">
    <vt:lpwstr>F7C0031C027800</vt:lpwstr>
  </property>
  <property fmtid="{D5CDD505-2E9C-101B-9397-08002B2CF9AE}" pid="4" name="NXPowerLiteVersion">
    <vt:lpwstr>D10.2.0</vt:lpwstr>
  </property>
  <property fmtid="{D5CDD505-2E9C-101B-9397-08002B2CF9AE}" pid="5" name="ICV">
    <vt:lpwstr>052BE23AB1A74DECAD9639A370E3E487_13</vt:lpwstr>
  </property>
  <property fmtid="{D5CDD505-2E9C-101B-9397-08002B2CF9AE}" pid="6" name="KSOProductBuildVer">
    <vt:lpwstr>2057-12.2.0.21179</vt:lpwstr>
  </property>
</Properties>
</file>